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69" r:id="rId4"/>
    <p:sldMasterId id="2147483758" r:id="rId5"/>
    <p:sldMasterId id="2147483785" r:id="rId6"/>
    <p:sldMasterId id="2147483700" r:id="rId7"/>
    <p:sldMasterId id="2147483784" r:id="rId8"/>
    <p:sldMasterId id="2147483756" r:id="rId9"/>
  </p:sldMasterIdLst>
  <p:notesMasterIdLst>
    <p:notesMasterId r:id="rId20"/>
  </p:notesMasterIdLst>
  <p:handoutMasterIdLst>
    <p:handoutMasterId r:id="rId21"/>
  </p:handoutMasterIdLst>
  <p:sldIdLst>
    <p:sldId id="256" r:id="rId10"/>
    <p:sldId id="310" r:id="rId11"/>
    <p:sldId id="312" r:id="rId12"/>
    <p:sldId id="313" r:id="rId13"/>
    <p:sldId id="316" r:id="rId14"/>
    <p:sldId id="311" r:id="rId15"/>
    <p:sldId id="317" r:id="rId16"/>
    <p:sldId id="258" r:id="rId17"/>
    <p:sldId id="306" r:id="rId18"/>
    <p:sldId id="301" r:id="rId19"/>
  </p:sldIdLst>
  <p:sldSz cx="10693400" cy="6013450"/>
  <p:notesSz cx="10693400" cy="601345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C740"/>
    <a:srgbClr val="FEF4F5"/>
    <a:srgbClr val="FACED4"/>
    <a:srgbClr val="4A2075"/>
    <a:srgbClr val="E84E0F"/>
    <a:srgbClr val="917DB5"/>
    <a:srgbClr val="E9ECF7"/>
    <a:srgbClr val="F07D02"/>
    <a:srgbClr val="B0C7E2"/>
    <a:srgbClr val="2140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20" autoAdjust="0"/>
  </p:normalViewPr>
  <p:slideViewPr>
    <p:cSldViewPr>
      <p:cViewPr varScale="1">
        <p:scale>
          <a:sx n="119" d="100"/>
          <a:sy n="119" d="100"/>
        </p:scale>
        <p:origin x="774" y="96"/>
      </p:cViewPr>
      <p:guideLst>
        <p:guide orient="horz" pos="2880"/>
        <p:guide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131" d="100"/>
          <a:sy n="131" d="100"/>
        </p:scale>
        <p:origin x="46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1A15576B-B3EF-479D-A6E3-D04B252E3FEF}"/>
              </a:ext>
            </a:extLst>
          </p:cNvPr>
          <p:cNvSpPr>
            <a:spLocks noGrp="1"/>
          </p:cNvSpPr>
          <p:nvPr>
            <p:ph type="hdr" sz="quarter"/>
          </p:nvPr>
        </p:nvSpPr>
        <p:spPr>
          <a:xfrm>
            <a:off x="0" y="0"/>
            <a:ext cx="4633913" cy="30162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26B20F9-CCAF-48CD-B28D-88B542E4132A}"/>
              </a:ext>
            </a:extLst>
          </p:cNvPr>
          <p:cNvSpPr>
            <a:spLocks noGrp="1"/>
          </p:cNvSpPr>
          <p:nvPr>
            <p:ph type="dt" sz="quarter" idx="1"/>
          </p:nvPr>
        </p:nvSpPr>
        <p:spPr>
          <a:xfrm>
            <a:off x="6057900" y="0"/>
            <a:ext cx="4632325" cy="301625"/>
          </a:xfrm>
          <a:prstGeom prst="rect">
            <a:avLst/>
          </a:prstGeom>
        </p:spPr>
        <p:txBody>
          <a:bodyPr vert="horz" lIns="91440" tIns="45720" rIns="91440" bIns="45720" rtlCol="0"/>
          <a:lstStyle>
            <a:lvl1pPr algn="r">
              <a:defRPr sz="1200"/>
            </a:lvl1pPr>
          </a:lstStyle>
          <a:p>
            <a:fld id="{572F475B-66B7-40E0-BEDC-D430E527EB2C}" type="datetimeFigureOut">
              <a:rPr lang="el-GR" smtClean="0"/>
              <a:t>31/3/2025</a:t>
            </a:fld>
            <a:endParaRPr lang="el-GR"/>
          </a:p>
        </p:txBody>
      </p:sp>
      <p:sp>
        <p:nvSpPr>
          <p:cNvPr id="4" name="Θέση υποσέλιδου 3">
            <a:extLst>
              <a:ext uri="{FF2B5EF4-FFF2-40B4-BE49-F238E27FC236}">
                <a16:creationId xmlns:a16="http://schemas.microsoft.com/office/drawing/2014/main" id="{D826108E-B88D-451D-B146-1F409731CAF3}"/>
              </a:ext>
            </a:extLst>
          </p:cNvPr>
          <p:cNvSpPr>
            <a:spLocks noGrp="1"/>
          </p:cNvSpPr>
          <p:nvPr>
            <p:ph type="ftr" sz="quarter" idx="2"/>
          </p:nvPr>
        </p:nvSpPr>
        <p:spPr>
          <a:xfrm>
            <a:off x="0" y="5711825"/>
            <a:ext cx="4633913" cy="301625"/>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7C5FB09B-547F-4FE0-A88C-CAC7DD977CAB}"/>
              </a:ext>
            </a:extLst>
          </p:cNvPr>
          <p:cNvSpPr>
            <a:spLocks noGrp="1"/>
          </p:cNvSpPr>
          <p:nvPr>
            <p:ph type="sldNum" sz="quarter" idx="3"/>
          </p:nvPr>
        </p:nvSpPr>
        <p:spPr>
          <a:xfrm>
            <a:off x="6057900" y="5711825"/>
            <a:ext cx="4632325" cy="301625"/>
          </a:xfrm>
          <a:prstGeom prst="rect">
            <a:avLst/>
          </a:prstGeom>
        </p:spPr>
        <p:txBody>
          <a:bodyPr vert="horz" lIns="91440" tIns="45720" rIns="91440" bIns="45720" rtlCol="0" anchor="b"/>
          <a:lstStyle>
            <a:lvl1pPr algn="r">
              <a:defRPr sz="1200"/>
            </a:lvl1pPr>
          </a:lstStyle>
          <a:p>
            <a:fld id="{355EF1A4-66B6-44C7-8B9F-7B5C01D28F94}" type="slidenum">
              <a:rPr lang="el-GR" smtClean="0"/>
              <a:t>‹#›</a:t>
            </a:fld>
            <a:endParaRPr lang="el-GR"/>
          </a:p>
        </p:txBody>
      </p:sp>
    </p:spTree>
    <p:extLst>
      <p:ext uri="{BB962C8B-B14F-4D97-AF65-F5344CB8AC3E}">
        <p14:creationId xmlns:p14="http://schemas.microsoft.com/office/powerpoint/2010/main" val="30445942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633913" cy="30162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6057900" y="0"/>
            <a:ext cx="4632325" cy="301625"/>
          </a:xfrm>
          <a:prstGeom prst="rect">
            <a:avLst/>
          </a:prstGeom>
        </p:spPr>
        <p:txBody>
          <a:bodyPr vert="horz" lIns="91440" tIns="45720" rIns="91440" bIns="45720" rtlCol="0"/>
          <a:lstStyle>
            <a:lvl1pPr algn="r">
              <a:defRPr sz="1200"/>
            </a:lvl1pPr>
          </a:lstStyle>
          <a:p>
            <a:fld id="{1D70C6C4-68FB-4BAB-9294-123E5D744C53}" type="datetimeFigureOut">
              <a:rPr lang="el-GR" smtClean="0"/>
              <a:t>31/3/2025</a:t>
            </a:fld>
            <a:endParaRPr lang="el-GR"/>
          </a:p>
        </p:txBody>
      </p:sp>
      <p:sp>
        <p:nvSpPr>
          <p:cNvPr id="4" name="Θέση εικόνας διαφάνειας 3"/>
          <p:cNvSpPr>
            <a:spLocks noGrp="1" noRot="1" noChangeAspect="1"/>
          </p:cNvSpPr>
          <p:nvPr>
            <p:ph type="sldImg" idx="2"/>
          </p:nvPr>
        </p:nvSpPr>
        <p:spPr>
          <a:xfrm>
            <a:off x="3543300" y="752475"/>
            <a:ext cx="3606800" cy="20288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1069975" y="2894013"/>
            <a:ext cx="8553450" cy="23685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5711825"/>
            <a:ext cx="4633913" cy="301625"/>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6057900" y="5711825"/>
            <a:ext cx="4632325" cy="301625"/>
          </a:xfrm>
          <a:prstGeom prst="rect">
            <a:avLst/>
          </a:prstGeom>
        </p:spPr>
        <p:txBody>
          <a:bodyPr vert="horz" lIns="91440" tIns="45720" rIns="91440" bIns="45720" rtlCol="0" anchor="b"/>
          <a:lstStyle>
            <a:lvl1pPr algn="r">
              <a:defRPr sz="1200"/>
            </a:lvl1pPr>
          </a:lstStyle>
          <a:p>
            <a:fld id="{271B2071-E504-4F71-9FB8-53B8402B6177}" type="slidenum">
              <a:rPr lang="el-GR" smtClean="0"/>
              <a:t>‹#›</a:t>
            </a:fld>
            <a:endParaRPr lang="el-GR"/>
          </a:p>
        </p:txBody>
      </p:sp>
    </p:spTree>
    <p:extLst>
      <p:ext uri="{BB962C8B-B14F-4D97-AF65-F5344CB8AC3E}">
        <p14:creationId xmlns:p14="http://schemas.microsoft.com/office/powerpoint/2010/main" val="1525999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image" Target="../media/image31.png"/><Relationship Id="rId3" Type="http://schemas.openxmlformats.org/officeDocument/2006/relationships/image" Target="../media/image12.png"/><Relationship Id="rId21" Type="http://schemas.openxmlformats.org/officeDocument/2006/relationships/image" Target="../media/image26.jpeg"/><Relationship Id="rId7" Type="http://schemas.openxmlformats.org/officeDocument/2006/relationships/hyperlink" Target="http://www.landshift-project.eu/" TargetMode="External"/><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2" Type="http://schemas.openxmlformats.org/officeDocument/2006/relationships/image" Target="../media/image11.pn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Master" Target="../slideMasters/slideMaster6.xml"/><Relationship Id="rId6" Type="http://schemas.openxmlformats.org/officeDocument/2006/relationships/image" Target="../media/image14.png"/><Relationship Id="rId11" Type="http://schemas.openxmlformats.org/officeDocument/2006/relationships/image" Target="../media/image16.png"/><Relationship Id="rId24" Type="http://schemas.openxmlformats.org/officeDocument/2006/relationships/image" Target="../media/image29.jpeg"/><Relationship Id="rId5" Type="http://schemas.openxmlformats.org/officeDocument/2006/relationships/hyperlink" Target="mailto:info@landshift-project.eu" TargetMode="External"/><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hyperlink" Target="mailto:info@joulia-Project.eu" TargetMode="External"/><Relationship Id="rId19" Type="http://schemas.openxmlformats.org/officeDocument/2006/relationships/image" Target="../media/image24.png"/><Relationship Id="rId4" Type="http://schemas.openxmlformats.org/officeDocument/2006/relationships/image" Target="../media/image13.png"/><Relationship Id="rId9" Type="http://schemas.openxmlformats.org/officeDocument/2006/relationships/hyperlink" Target="http://www.joulia-project.eu/" TargetMode="External"/><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image" Target="../media/image3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L1">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5B1EB764-1ABD-BC56-CA6D-0884AA3232D5}"/>
              </a:ext>
            </a:extLst>
          </p:cNvPr>
          <p:cNvSpPr>
            <a:spLocks noGrp="1"/>
          </p:cNvSpPr>
          <p:nvPr>
            <p:ph type="body" sz="quarter" idx="13" hasCustomPrompt="1"/>
          </p:nvPr>
        </p:nvSpPr>
        <p:spPr>
          <a:xfrm>
            <a:off x="774700" y="4409102"/>
            <a:ext cx="2590800" cy="292388"/>
          </a:xfrm>
          <a:prstGeom prst="rect">
            <a:avLst/>
          </a:prstGeom>
        </p:spPr>
        <p:txBody>
          <a:bodyPr wrap="square" bIns="0" anchor="ctr">
            <a:spAutoFit/>
          </a:bodyPr>
          <a:lstStyle>
            <a:lvl1pPr marL="0" indent="0" algn="l">
              <a:buNone/>
              <a:defRPr sz="1600" b="0">
                <a:solidFill>
                  <a:schemeClr val="accent2"/>
                </a:solidFill>
                <a:latin typeface="Aptos" panose="020B0004020202020204" pitchFamily="34" charset="0"/>
              </a:defRPr>
            </a:lvl1pPr>
          </a:lstStyle>
          <a:p>
            <a:pPr lvl="0"/>
            <a:r>
              <a:rPr lang="en-US" dirty="0"/>
              <a:t>DD/MM/YYY</a:t>
            </a:r>
          </a:p>
        </p:txBody>
      </p:sp>
      <p:sp>
        <p:nvSpPr>
          <p:cNvPr id="8" name="Text Placeholder 13">
            <a:extLst>
              <a:ext uri="{FF2B5EF4-FFF2-40B4-BE49-F238E27FC236}">
                <a16:creationId xmlns:a16="http://schemas.microsoft.com/office/drawing/2014/main" id="{82C23B72-9395-0D46-AE5D-17D5A55CBE47}"/>
              </a:ext>
            </a:extLst>
          </p:cNvPr>
          <p:cNvSpPr>
            <a:spLocks noGrp="1"/>
          </p:cNvSpPr>
          <p:nvPr>
            <p:ph type="body" sz="quarter" idx="15" hasCustomPrompt="1"/>
          </p:nvPr>
        </p:nvSpPr>
        <p:spPr>
          <a:xfrm>
            <a:off x="774700" y="2666328"/>
            <a:ext cx="7391400" cy="636626"/>
          </a:xfrm>
          <a:prstGeom prst="rect">
            <a:avLst/>
          </a:prstGeom>
        </p:spPr>
        <p:txBody>
          <a:bodyPr wrap="square" tIns="180000" bIns="0" anchor="ctr" anchorCtr="0">
            <a:spAutoFit/>
          </a:bodyPr>
          <a:lstStyle>
            <a:lvl1pPr marL="0" indent="0" algn="l" rtl="0">
              <a:lnSpc>
                <a:spcPts val="3400"/>
              </a:lnSpc>
              <a:buNone/>
              <a:defRPr sz="3600" b="0">
                <a:solidFill>
                  <a:schemeClr val="accent1"/>
                </a:solidFill>
                <a:latin typeface="Aptos SemiBold" panose="020B0004020202020204" pitchFamily="34" charset="0"/>
                <a:cs typeface="Calibri Light" panose="020F0302020204030204" pitchFamily="34" charset="0"/>
              </a:defRPr>
            </a:lvl1pPr>
          </a:lstStyle>
          <a:p>
            <a:pPr lvl="0"/>
            <a:r>
              <a:rPr lang="en-US" dirty="0"/>
              <a:t>Title</a:t>
            </a:r>
          </a:p>
        </p:txBody>
      </p:sp>
      <p:sp>
        <p:nvSpPr>
          <p:cNvPr id="2" name="Text Placeholder 13">
            <a:extLst>
              <a:ext uri="{FF2B5EF4-FFF2-40B4-BE49-F238E27FC236}">
                <a16:creationId xmlns:a16="http://schemas.microsoft.com/office/drawing/2014/main" id="{ECEFDA8B-1980-09E6-EAD6-724C3AF74AA2}"/>
              </a:ext>
            </a:extLst>
          </p:cNvPr>
          <p:cNvSpPr>
            <a:spLocks noGrp="1"/>
          </p:cNvSpPr>
          <p:nvPr>
            <p:ph type="body" sz="quarter" idx="16" hasCustomPrompt="1"/>
          </p:nvPr>
        </p:nvSpPr>
        <p:spPr>
          <a:xfrm>
            <a:off x="774700" y="4039770"/>
            <a:ext cx="7162800" cy="307777"/>
          </a:xfrm>
          <a:prstGeom prst="rect">
            <a:avLst/>
          </a:prstGeom>
        </p:spPr>
        <p:txBody>
          <a:bodyPr wrap="square" tIns="0" bIns="0" anchor="ctr">
            <a:spAutoFit/>
          </a:bodyPr>
          <a:lstStyle>
            <a:lvl1pPr marL="0" indent="0" algn="l">
              <a:buFont typeface="Arial" panose="020B0604020202020204" pitchFamily="34" charset="0"/>
              <a:buNone/>
              <a:defRPr sz="2000" b="1">
                <a:solidFill>
                  <a:schemeClr val="accent2"/>
                </a:solidFill>
                <a:latin typeface="Aptos" panose="020B0004020202020204" pitchFamily="34" charset="0"/>
                <a:cs typeface="Calibri Light" panose="020F0302020204030204" pitchFamily="34" charset="0"/>
              </a:defRPr>
            </a:lvl1pPr>
          </a:lstStyle>
          <a:p>
            <a:pPr lvl="0"/>
            <a:r>
              <a:rPr lang="en-US" dirty="0"/>
              <a:t>Presenter (Company Name)</a:t>
            </a:r>
          </a:p>
        </p:txBody>
      </p:sp>
      <p:sp>
        <p:nvSpPr>
          <p:cNvPr id="11" name="Text Placeholder 13">
            <a:extLst>
              <a:ext uri="{FF2B5EF4-FFF2-40B4-BE49-F238E27FC236}">
                <a16:creationId xmlns:a16="http://schemas.microsoft.com/office/drawing/2014/main" id="{D55FE2C6-F8B4-41E5-A378-BF57EE0C48DD}"/>
              </a:ext>
            </a:extLst>
          </p:cNvPr>
          <p:cNvSpPr>
            <a:spLocks noGrp="1"/>
          </p:cNvSpPr>
          <p:nvPr>
            <p:ph type="body" sz="quarter" idx="17" hasCustomPrompt="1"/>
          </p:nvPr>
        </p:nvSpPr>
        <p:spPr>
          <a:xfrm>
            <a:off x="774700" y="3353970"/>
            <a:ext cx="7391400" cy="307777"/>
          </a:xfrm>
          <a:prstGeom prst="rect">
            <a:avLst/>
          </a:prstGeom>
        </p:spPr>
        <p:txBody>
          <a:bodyPr wrap="square" tIns="0" bIns="0" anchor="ctr">
            <a:spAutoFit/>
          </a:bodyPr>
          <a:lstStyle>
            <a:lvl1pPr marL="0" indent="0" algn="l">
              <a:buFont typeface="Arial" panose="020B0604020202020204" pitchFamily="34" charset="0"/>
              <a:buNone/>
              <a:defRPr sz="2000" b="1">
                <a:solidFill>
                  <a:schemeClr val="accent1"/>
                </a:solidFill>
                <a:latin typeface="Aptos" panose="020B0004020202020204" pitchFamily="34" charset="0"/>
                <a:cs typeface="Calibri Light" panose="020F0302020204030204" pitchFamily="34" charset="0"/>
              </a:defRPr>
            </a:lvl1pPr>
          </a:lstStyle>
          <a:p>
            <a:pPr lvl="0"/>
            <a:r>
              <a:rPr lang="en-US" dirty="0"/>
              <a:t>EVENT - Subtitle</a:t>
            </a:r>
          </a:p>
        </p:txBody>
      </p:sp>
    </p:spTree>
    <p:extLst>
      <p:ext uri="{BB962C8B-B14F-4D97-AF65-F5344CB8AC3E}">
        <p14:creationId xmlns:p14="http://schemas.microsoft.com/office/powerpoint/2010/main" val="828441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Tabl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2" name="Table Placeholder 3">
            <a:extLst>
              <a:ext uri="{FF2B5EF4-FFF2-40B4-BE49-F238E27FC236}">
                <a16:creationId xmlns:a16="http://schemas.microsoft.com/office/drawing/2014/main" id="{3E72A38B-F42A-CE4C-23C8-19126E67DAA1}"/>
              </a:ext>
            </a:extLst>
          </p:cNvPr>
          <p:cNvSpPr>
            <a:spLocks noGrp="1"/>
          </p:cNvSpPr>
          <p:nvPr>
            <p:ph type="tbl" sz="quarter" idx="19"/>
          </p:nvPr>
        </p:nvSpPr>
        <p:spPr>
          <a:xfrm>
            <a:off x="698505" y="1406525"/>
            <a:ext cx="8762995" cy="3622140"/>
          </a:xfrm>
          <a:prstGeom prst="rect">
            <a:avLst/>
          </a:prstGeom>
        </p:spPr>
        <p:txBody>
          <a:bodyPr/>
          <a:lstStyle>
            <a:lvl1pPr>
              <a:defRPr>
                <a:solidFill>
                  <a:schemeClr val="accent1"/>
                </a:solidFill>
              </a:defRPr>
            </a:lvl1pPr>
          </a:lstStyle>
          <a:p>
            <a:endParaRPr lang="en-US" dirty="0"/>
          </a:p>
        </p:txBody>
      </p:sp>
      <p:sp>
        <p:nvSpPr>
          <p:cNvPr id="4" name="Text Placeholder 13">
            <a:extLst>
              <a:ext uri="{FF2B5EF4-FFF2-40B4-BE49-F238E27FC236}">
                <a16:creationId xmlns:a16="http://schemas.microsoft.com/office/drawing/2014/main" id="{6C443DB1-8DD9-0887-F0BE-8A0FB6CD0D81}"/>
              </a:ext>
            </a:extLst>
          </p:cNvPr>
          <p:cNvSpPr>
            <a:spLocks noGrp="1"/>
          </p:cNvSpPr>
          <p:nvPr>
            <p:ph type="body" sz="quarter" idx="27" hasCustomPrompt="1"/>
          </p:nvPr>
        </p:nvSpPr>
        <p:spPr>
          <a:xfrm>
            <a:off x="698505" y="625830"/>
            <a:ext cx="4571999" cy="628295"/>
          </a:xfrm>
          <a:prstGeom prst="rect">
            <a:avLst/>
          </a:prstGeom>
        </p:spPr>
        <p:txBody>
          <a:bodyPr anchor="ctr">
            <a:noAutofit/>
          </a:bodyPr>
          <a:lstStyle>
            <a:lvl1pPr marL="0" indent="0">
              <a:buNone/>
              <a:defRPr sz="4000" b="0" spc="0">
                <a:solidFill>
                  <a:schemeClr val="tx2"/>
                </a:solidFill>
                <a:effectLst/>
                <a:latin typeface="Aptos" panose="020B0004020202020204" pitchFamily="34" charset="0"/>
                <a:cs typeface="Calibri Light" panose="020F0302020204030204" pitchFamily="34" charset="0"/>
              </a:defRPr>
            </a:lvl1pPr>
          </a:lstStyle>
          <a:p>
            <a:pPr lvl="0"/>
            <a:r>
              <a:rPr lang="en-US" dirty="0"/>
              <a:t>Title</a:t>
            </a:r>
          </a:p>
        </p:txBody>
      </p:sp>
      <p:sp>
        <p:nvSpPr>
          <p:cNvPr id="6" name="Text Placeholder 48">
            <a:extLst>
              <a:ext uri="{FF2B5EF4-FFF2-40B4-BE49-F238E27FC236}">
                <a16:creationId xmlns:a16="http://schemas.microsoft.com/office/drawing/2014/main" id="{2AEF20EE-6856-4804-BDB1-9D113523CA6E}"/>
              </a:ext>
            </a:extLst>
          </p:cNvPr>
          <p:cNvSpPr>
            <a:spLocks noGrp="1"/>
          </p:cNvSpPr>
          <p:nvPr>
            <p:ph type="body" sz="quarter" idx="28"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Tree>
    <p:extLst>
      <p:ext uri="{BB962C8B-B14F-4D97-AF65-F5344CB8AC3E}">
        <p14:creationId xmlns:p14="http://schemas.microsoft.com/office/powerpoint/2010/main" val="219347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Cha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4" name="Chart Placeholder 3">
            <a:extLst>
              <a:ext uri="{FF2B5EF4-FFF2-40B4-BE49-F238E27FC236}">
                <a16:creationId xmlns:a16="http://schemas.microsoft.com/office/drawing/2014/main" id="{24ED0817-2A2C-4DDA-833B-4D77B116A232}"/>
              </a:ext>
            </a:extLst>
          </p:cNvPr>
          <p:cNvSpPr>
            <a:spLocks noGrp="1"/>
          </p:cNvSpPr>
          <p:nvPr>
            <p:ph type="chart" sz="quarter" idx="19"/>
          </p:nvPr>
        </p:nvSpPr>
        <p:spPr>
          <a:xfrm>
            <a:off x="774700" y="1406525"/>
            <a:ext cx="7588250" cy="3657600"/>
          </a:xfrm>
          <a:prstGeom prst="rect">
            <a:avLst/>
          </a:prstGeom>
        </p:spPr>
        <p:txBody>
          <a:bodyPr/>
          <a:lstStyle>
            <a:lvl1pPr>
              <a:defRPr>
                <a:solidFill>
                  <a:schemeClr val="accent1"/>
                </a:solidFill>
              </a:defRPr>
            </a:lvl1pPr>
          </a:lstStyle>
          <a:p>
            <a:endParaRPr lang="en-US" dirty="0"/>
          </a:p>
        </p:txBody>
      </p:sp>
      <p:sp>
        <p:nvSpPr>
          <p:cNvPr id="2" name="Text Placeholder 13">
            <a:extLst>
              <a:ext uri="{FF2B5EF4-FFF2-40B4-BE49-F238E27FC236}">
                <a16:creationId xmlns:a16="http://schemas.microsoft.com/office/drawing/2014/main" id="{AA27A01C-4D27-4F0D-D8CB-67118212BE6F}"/>
              </a:ext>
            </a:extLst>
          </p:cNvPr>
          <p:cNvSpPr>
            <a:spLocks noGrp="1"/>
          </p:cNvSpPr>
          <p:nvPr>
            <p:ph type="body" sz="quarter" idx="27" hasCustomPrompt="1"/>
          </p:nvPr>
        </p:nvSpPr>
        <p:spPr>
          <a:xfrm>
            <a:off x="698505" y="625830"/>
            <a:ext cx="4571999" cy="628295"/>
          </a:xfrm>
          <a:prstGeom prst="rect">
            <a:avLst/>
          </a:prstGeom>
        </p:spPr>
        <p:txBody>
          <a:bodyPr anchor="ctr">
            <a:noAutofit/>
          </a:bodyPr>
          <a:lstStyle>
            <a:lvl1pPr marL="0" indent="0">
              <a:buNone/>
              <a:defRPr sz="4000" b="0" spc="0">
                <a:solidFill>
                  <a:schemeClr val="tx2"/>
                </a:solidFill>
                <a:effectLst/>
                <a:latin typeface="Aptos" panose="020B0004020202020204" pitchFamily="34" charset="0"/>
                <a:cs typeface="Calibri Light" panose="020F0302020204030204" pitchFamily="34" charset="0"/>
              </a:defRPr>
            </a:lvl1pPr>
          </a:lstStyle>
          <a:p>
            <a:pPr lvl="0"/>
            <a:r>
              <a:rPr lang="en-US" dirty="0"/>
              <a:t>Title</a:t>
            </a:r>
          </a:p>
        </p:txBody>
      </p:sp>
      <p:sp>
        <p:nvSpPr>
          <p:cNvPr id="6" name="Text Placeholder 48">
            <a:extLst>
              <a:ext uri="{FF2B5EF4-FFF2-40B4-BE49-F238E27FC236}">
                <a16:creationId xmlns:a16="http://schemas.microsoft.com/office/drawing/2014/main" id="{5F99D36E-C923-4B74-A6C7-508C2FBB3961}"/>
              </a:ext>
            </a:extLst>
          </p:cNvPr>
          <p:cNvSpPr>
            <a:spLocks noGrp="1"/>
          </p:cNvSpPr>
          <p:nvPr>
            <p:ph type="body" sz="quarter" idx="28"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Tree>
    <p:extLst>
      <p:ext uri="{BB962C8B-B14F-4D97-AF65-F5344CB8AC3E}">
        <p14:creationId xmlns:p14="http://schemas.microsoft.com/office/powerpoint/2010/main" val="4177098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5" name="Content Placeholder 4">
            <a:extLst>
              <a:ext uri="{FF2B5EF4-FFF2-40B4-BE49-F238E27FC236}">
                <a16:creationId xmlns:a16="http://schemas.microsoft.com/office/drawing/2014/main" id="{68E9591A-1049-460A-AB42-33ED4D14C999}"/>
              </a:ext>
            </a:extLst>
          </p:cNvPr>
          <p:cNvSpPr>
            <a:spLocks noGrp="1"/>
          </p:cNvSpPr>
          <p:nvPr>
            <p:ph sz="quarter" idx="19" hasCustomPrompt="1"/>
          </p:nvPr>
        </p:nvSpPr>
        <p:spPr>
          <a:xfrm>
            <a:off x="774700" y="1406525"/>
            <a:ext cx="7010400" cy="3657600"/>
          </a:xfrm>
          <a:prstGeom prst="rect">
            <a:avLst/>
          </a:prstGeom>
        </p:spPr>
        <p:txBody>
          <a:bodyPr/>
          <a:lstStyle>
            <a:lvl1pPr>
              <a:defRPr>
                <a:solidFill>
                  <a:schemeClr val="tx2"/>
                </a:solidFill>
              </a:defRPr>
            </a:lvl1pPr>
            <a:lvl2pPr marL="457230" indent="0">
              <a:buNone/>
              <a:defRPr>
                <a:solidFill>
                  <a:schemeClr val="accent1"/>
                </a:solidFill>
              </a:defRPr>
            </a:lvl2pPr>
            <a:lvl3pPr marL="914462" indent="0">
              <a:buNone/>
              <a:defRPr>
                <a:solidFill>
                  <a:schemeClr val="tx2"/>
                </a:solidFill>
              </a:defRPr>
            </a:lvl3pPr>
            <a:lvl4pPr marL="1371692" indent="0">
              <a:buNone/>
              <a:defRPr>
                <a:solidFill>
                  <a:schemeClr val="accent1"/>
                </a:solidFill>
              </a:defRPr>
            </a:lvl4pPr>
            <a:lvl5pPr marL="1828920" indent="0">
              <a:buNone/>
              <a:defRPr>
                <a:solidFill>
                  <a:schemeClr val="tx2"/>
                </a:solidFill>
              </a:defRPr>
            </a:lvl5pPr>
          </a:lstStyle>
          <a:p>
            <a:pPr lvl="0"/>
            <a:r>
              <a:rPr lang="en-US" dirty="0"/>
              <a:t>Text</a:t>
            </a:r>
          </a:p>
          <a:p>
            <a:pPr lvl="1"/>
            <a:r>
              <a:rPr lang="en-US" dirty="0"/>
              <a:t>Text</a:t>
            </a:r>
          </a:p>
          <a:p>
            <a:pPr lvl="2"/>
            <a:r>
              <a:rPr lang="en-US" dirty="0"/>
              <a:t>Text</a:t>
            </a:r>
          </a:p>
          <a:p>
            <a:pPr lvl="3"/>
            <a:r>
              <a:rPr lang="en-US" dirty="0"/>
              <a:t>Text</a:t>
            </a:r>
          </a:p>
          <a:p>
            <a:pPr lvl="4"/>
            <a:r>
              <a:rPr lang="en-US" dirty="0"/>
              <a:t>Text</a:t>
            </a:r>
          </a:p>
        </p:txBody>
      </p:sp>
      <p:sp>
        <p:nvSpPr>
          <p:cNvPr id="2" name="Text Placeholder 13">
            <a:extLst>
              <a:ext uri="{FF2B5EF4-FFF2-40B4-BE49-F238E27FC236}">
                <a16:creationId xmlns:a16="http://schemas.microsoft.com/office/drawing/2014/main" id="{622EC5AF-9878-9287-620F-0E2A476611CF}"/>
              </a:ext>
            </a:extLst>
          </p:cNvPr>
          <p:cNvSpPr>
            <a:spLocks noGrp="1"/>
          </p:cNvSpPr>
          <p:nvPr>
            <p:ph type="body" sz="quarter" idx="27" hasCustomPrompt="1"/>
          </p:nvPr>
        </p:nvSpPr>
        <p:spPr>
          <a:xfrm>
            <a:off x="698505" y="625830"/>
            <a:ext cx="4571999" cy="628295"/>
          </a:xfrm>
          <a:prstGeom prst="rect">
            <a:avLst/>
          </a:prstGeom>
        </p:spPr>
        <p:txBody>
          <a:bodyPr anchor="ctr">
            <a:noAutofit/>
          </a:bodyPr>
          <a:lstStyle>
            <a:lvl1pPr marL="0" indent="0">
              <a:buNone/>
              <a:defRPr sz="4000" b="0" spc="0">
                <a:solidFill>
                  <a:schemeClr val="tx2"/>
                </a:solidFill>
                <a:effectLst/>
                <a:latin typeface="Aptos" panose="020B0004020202020204" pitchFamily="34" charset="0"/>
                <a:cs typeface="Calibri Light" panose="020F0302020204030204" pitchFamily="34" charset="0"/>
              </a:defRPr>
            </a:lvl1pPr>
          </a:lstStyle>
          <a:p>
            <a:pPr lvl="0"/>
            <a:r>
              <a:rPr lang="en-US" dirty="0"/>
              <a:t>Title</a:t>
            </a:r>
          </a:p>
        </p:txBody>
      </p:sp>
      <p:sp>
        <p:nvSpPr>
          <p:cNvPr id="6" name="Text Placeholder 48">
            <a:extLst>
              <a:ext uri="{FF2B5EF4-FFF2-40B4-BE49-F238E27FC236}">
                <a16:creationId xmlns:a16="http://schemas.microsoft.com/office/drawing/2014/main" id="{88BA8810-E271-4DDF-96BB-9516C5928A22}"/>
              </a:ext>
            </a:extLst>
          </p:cNvPr>
          <p:cNvSpPr>
            <a:spLocks noGrp="1"/>
          </p:cNvSpPr>
          <p:nvPr>
            <p:ph type="body" sz="quarter" idx="28"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Tree>
    <p:extLst>
      <p:ext uri="{BB962C8B-B14F-4D97-AF65-F5344CB8AC3E}">
        <p14:creationId xmlns:p14="http://schemas.microsoft.com/office/powerpoint/2010/main" val="1527735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696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amp; Answers_L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DF82FD-3B42-432C-A65D-8EDFAB2CED61}"/>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4" name="Text Placeholder 9">
            <a:extLst>
              <a:ext uri="{FF2B5EF4-FFF2-40B4-BE49-F238E27FC236}">
                <a16:creationId xmlns:a16="http://schemas.microsoft.com/office/drawing/2014/main" id="{AD0ADA35-2E27-44A1-8B6D-C7666D2EAC34}"/>
              </a:ext>
            </a:extLst>
          </p:cNvPr>
          <p:cNvSpPr>
            <a:spLocks noGrp="1"/>
          </p:cNvSpPr>
          <p:nvPr>
            <p:ph type="body" sz="quarter" idx="12" hasCustomPrompt="1"/>
          </p:nvPr>
        </p:nvSpPr>
        <p:spPr>
          <a:xfrm>
            <a:off x="3327400" y="4008993"/>
            <a:ext cx="4038600" cy="369332"/>
          </a:xfrm>
          <a:prstGeom prst="rect">
            <a:avLst/>
          </a:prstGeom>
        </p:spPr>
        <p:txBody>
          <a:bodyPr>
            <a:spAutoFit/>
          </a:bodyPr>
          <a:lstStyle>
            <a:lvl1pPr algn="ctr">
              <a:defRPr sz="1800">
                <a:solidFill>
                  <a:schemeClr val="accent1"/>
                </a:solidFill>
              </a:defRPr>
            </a:lvl1pPr>
          </a:lstStyle>
          <a:p>
            <a:pPr lvl="0"/>
            <a:r>
              <a:rPr lang="en-US" dirty="0"/>
              <a:t>Presenter</a:t>
            </a:r>
          </a:p>
        </p:txBody>
      </p:sp>
      <p:sp>
        <p:nvSpPr>
          <p:cNvPr id="5" name="Text Placeholder 9">
            <a:extLst>
              <a:ext uri="{FF2B5EF4-FFF2-40B4-BE49-F238E27FC236}">
                <a16:creationId xmlns:a16="http://schemas.microsoft.com/office/drawing/2014/main" id="{42A25126-05D8-4C27-A2E2-9352CCF9AA01}"/>
              </a:ext>
            </a:extLst>
          </p:cNvPr>
          <p:cNvSpPr>
            <a:spLocks noGrp="1"/>
          </p:cNvSpPr>
          <p:nvPr>
            <p:ph type="body" sz="quarter" idx="13" hasCustomPrompt="1"/>
          </p:nvPr>
        </p:nvSpPr>
        <p:spPr>
          <a:xfrm>
            <a:off x="3327400" y="3383260"/>
            <a:ext cx="4038600" cy="461665"/>
          </a:xfrm>
          <a:prstGeom prst="rect">
            <a:avLst/>
          </a:prstGeom>
        </p:spPr>
        <p:txBody>
          <a:bodyPr>
            <a:spAutoFit/>
          </a:bodyPr>
          <a:lstStyle>
            <a:lvl1pPr algn="ctr">
              <a:defRPr sz="2400">
                <a:solidFill>
                  <a:schemeClr val="tx2"/>
                </a:solidFill>
              </a:defRPr>
            </a:lvl1pPr>
          </a:lstStyle>
          <a:p>
            <a:pPr lvl="0"/>
            <a:r>
              <a:rPr lang="en-US" dirty="0"/>
              <a:t>Contact Details</a:t>
            </a:r>
          </a:p>
        </p:txBody>
      </p:sp>
      <p:sp>
        <p:nvSpPr>
          <p:cNvPr id="6" name="Text Placeholder 9">
            <a:extLst>
              <a:ext uri="{FF2B5EF4-FFF2-40B4-BE49-F238E27FC236}">
                <a16:creationId xmlns:a16="http://schemas.microsoft.com/office/drawing/2014/main" id="{C78EEFC9-1697-40E1-9536-9957269DD2D3}"/>
              </a:ext>
            </a:extLst>
          </p:cNvPr>
          <p:cNvSpPr>
            <a:spLocks noGrp="1"/>
          </p:cNvSpPr>
          <p:nvPr>
            <p:ph type="body" sz="quarter" idx="14" hasCustomPrompt="1"/>
          </p:nvPr>
        </p:nvSpPr>
        <p:spPr>
          <a:xfrm>
            <a:off x="3327400" y="4603948"/>
            <a:ext cx="4038600" cy="307777"/>
          </a:xfrm>
          <a:prstGeom prst="rect">
            <a:avLst/>
          </a:prstGeom>
        </p:spPr>
        <p:txBody>
          <a:bodyPr>
            <a:spAutoFit/>
          </a:bodyPr>
          <a:lstStyle>
            <a:lvl1pPr algn="ctr">
              <a:defRPr sz="1400">
                <a:solidFill>
                  <a:schemeClr val="tx2"/>
                </a:solidFill>
              </a:defRPr>
            </a:lvl1pPr>
          </a:lstStyle>
          <a:p>
            <a:pPr lvl="0"/>
            <a:r>
              <a:rPr lang="en-US" dirty="0"/>
              <a:t>email@email.eu</a:t>
            </a:r>
          </a:p>
        </p:txBody>
      </p:sp>
      <p:sp>
        <p:nvSpPr>
          <p:cNvPr id="8" name="Text Placeholder 48">
            <a:extLst>
              <a:ext uri="{FF2B5EF4-FFF2-40B4-BE49-F238E27FC236}">
                <a16:creationId xmlns:a16="http://schemas.microsoft.com/office/drawing/2014/main" id="{9D8CAFC3-9EA1-41F9-8515-379506AC8112}"/>
              </a:ext>
            </a:extLst>
          </p:cNvPr>
          <p:cNvSpPr>
            <a:spLocks noGrp="1"/>
          </p:cNvSpPr>
          <p:nvPr>
            <p:ph type="body" sz="quarter" idx="19" hasCustomPrompt="1"/>
          </p:nvPr>
        </p:nvSpPr>
        <p:spPr>
          <a:xfrm>
            <a:off x="8004511" y="5488315"/>
            <a:ext cx="1609389" cy="261610"/>
          </a:xfrm>
          <a:prstGeom prst="rect">
            <a:avLst/>
          </a:prstGeom>
        </p:spPr>
        <p:txBody>
          <a:bodyPr wrap="square">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pic>
        <p:nvPicPr>
          <p:cNvPr id="9" name="Picture 8">
            <a:extLst>
              <a:ext uri="{FF2B5EF4-FFF2-40B4-BE49-F238E27FC236}">
                <a16:creationId xmlns:a16="http://schemas.microsoft.com/office/drawing/2014/main" id="{691AA585-C20E-46D6-A3B4-8A92B9FAC2F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441700" y="4623725"/>
            <a:ext cx="288000" cy="288000"/>
          </a:xfrm>
          <a:prstGeom prst="rect">
            <a:avLst/>
          </a:prstGeom>
          <a:solidFill>
            <a:schemeClr val="tx2"/>
          </a:solidFill>
          <a:ln w="12700" cap="flat" cmpd="sng">
            <a:solidFill>
              <a:schemeClr val="tx2"/>
            </a:solidFill>
            <a:round/>
          </a:ln>
        </p:spPr>
      </p:pic>
    </p:spTree>
    <p:extLst>
      <p:ext uri="{BB962C8B-B14F-4D97-AF65-F5344CB8AC3E}">
        <p14:creationId xmlns:p14="http://schemas.microsoft.com/office/powerpoint/2010/main" val="1679096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tners_L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F2BC72-2CDE-45F7-BC1D-AECEDEA28DBA}"/>
              </a:ext>
            </a:extLst>
          </p:cNvPr>
          <p:cNvPicPr preferRelativeResize="0">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52428" y="2122811"/>
            <a:ext cx="289008" cy="288000"/>
          </a:xfrm>
          <a:prstGeom prst="rect">
            <a:avLst/>
          </a:prstGeom>
        </p:spPr>
      </p:pic>
      <p:pic>
        <p:nvPicPr>
          <p:cNvPr id="4" name="Picture 3">
            <a:extLst>
              <a:ext uri="{FF2B5EF4-FFF2-40B4-BE49-F238E27FC236}">
                <a16:creationId xmlns:a16="http://schemas.microsoft.com/office/drawing/2014/main" id="{65626822-D76F-4957-9DC1-E94E01A70420}"/>
              </a:ext>
            </a:extLst>
          </p:cNvPr>
          <p:cNvPicPr preferRelativeResize="0">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52932" y="1771773"/>
            <a:ext cx="288000" cy="288000"/>
          </a:xfrm>
          <a:prstGeom prst="rect">
            <a:avLst/>
          </a:prstGeom>
        </p:spPr>
      </p:pic>
      <p:pic>
        <p:nvPicPr>
          <p:cNvPr id="5" name="Picture 4">
            <a:extLst>
              <a:ext uri="{FF2B5EF4-FFF2-40B4-BE49-F238E27FC236}">
                <a16:creationId xmlns:a16="http://schemas.microsoft.com/office/drawing/2014/main" id="{8C72391A-4274-4098-8D32-F426C9207FF7}"/>
              </a:ext>
            </a:extLst>
          </p:cNvPr>
          <p:cNvPicPr preferRelativeResize="0">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52932" y="3175925"/>
            <a:ext cx="288000" cy="288000"/>
          </a:xfrm>
          <a:prstGeom prst="rect">
            <a:avLst/>
          </a:prstGeom>
        </p:spPr>
      </p:pic>
      <p:pic>
        <p:nvPicPr>
          <p:cNvPr id="6" name="Picture 5">
            <a:hlinkClick r:id="rId5"/>
            <a:extLst>
              <a:ext uri="{FF2B5EF4-FFF2-40B4-BE49-F238E27FC236}">
                <a16:creationId xmlns:a16="http://schemas.microsoft.com/office/drawing/2014/main" id="{00736C10-D186-4D38-AC59-2A9B09C7521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bwMode="auto">
          <a:xfrm>
            <a:off x="8185810" y="3096368"/>
            <a:ext cx="224536" cy="144000"/>
          </a:xfrm>
          <a:prstGeom prst="rect">
            <a:avLst/>
          </a:prstGeom>
          <a:noFill/>
          <a:ln>
            <a:noFill/>
          </a:ln>
        </p:spPr>
      </p:pic>
      <p:pic>
        <p:nvPicPr>
          <p:cNvPr id="7" name="Picture 6">
            <a:hlinkClick r:id="rId7"/>
            <a:extLst>
              <a:ext uri="{FF2B5EF4-FFF2-40B4-BE49-F238E27FC236}">
                <a16:creationId xmlns:a16="http://schemas.microsoft.com/office/drawing/2014/main" id="{60DB2A5B-3156-42F6-8E12-0F16EB25390C}"/>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bwMode="auto">
          <a:xfrm>
            <a:off x="8166100" y="2756802"/>
            <a:ext cx="214401" cy="216000"/>
          </a:xfrm>
          <a:prstGeom prst="rect">
            <a:avLst/>
          </a:prstGeom>
          <a:noFill/>
          <a:ln>
            <a:noFill/>
          </a:ln>
        </p:spPr>
      </p:pic>
      <p:sp>
        <p:nvSpPr>
          <p:cNvPr id="8" name="Text Box 2">
            <a:hlinkClick r:id="rId9"/>
            <a:extLst>
              <a:ext uri="{FF2B5EF4-FFF2-40B4-BE49-F238E27FC236}">
                <a16:creationId xmlns:a16="http://schemas.microsoft.com/office/drawing/2014/main" id="{CD3083D6-3A38-4345-A3B5-74CB3B9779D6}"/>
              </a:ext>
            </a:extLst>
          </p:cNvPr>
          <p:cNvSpPr txBox="1">
            <a:spLocks noChangeArrowheads="1"/>
          </p:cNvSpPr>
          <p:nvPr userDrawn="1"/>
        </p:nvSpPr>
        <p:spPr bwMode="auto">
          <a:xfrm>
            <a:off x="8366302" y="2701925"/>
            <a:ext cx="2057463" cy="325755"/>
          </a:xfrm>
          <a:prstGeom prst="rect">
            <a:avLst/>
          </a:prstGeom>
          <a:noFill/>
          <a:ln w="9525">
            <a:noFill/>
            <a:miter lim="800000"/>
            <a:headEnd/>
            <a:tailEnd/>
          </a:ln>
        </p:spPr>
        <p:txBody>
          <a:bodyPr rot="0" vert="horz" wrap="square" lIns="91440" tIns="45720" rIns="91440" bIns="45720" anchor="t" anchorCtr="0">
            <a:noAutofit/>
          </a:bodyPr>
          <a:lstStyle/>
          <a:p>
            <a:pPr algn="just">
              <a:lnSpc>
                <a:spcPct val="107000"/>
              </a:lnSpc>
              <a:spcBef>
                <a:spcPts val="400"/>
              </a:spcBef>
              <a:spcAft>
                <a:spcPts val="400"/>
              </a:spcAft>
            </a:pPr>
            <a:r>
              <a:rPr lang="en-GB" sz="1200" dirty="0">
                <a:solidFill>
                  <a:schemeClr val="tx1"/>
                </a:solidFill>
                <a:effectLst/>
                <a:latin typeface="Aptos" panose="020B0004020202020204" pitchFamily="34" charset="0"/>
                <a:ea typeface="Calibri" panose="020F0502020204030204" pitchFamily="34" charset="0"/>
                <a:cs typeface="Arial" panose="020B0604020202020204" pitchFamily="34" charset="0"/>
                <a:hlinkClick r:id="rId9"/>
              </a:rPr>
              <a:t>www.jouliaproject.eu</a:t>
            </a:r>
            <a:endParaRPr lang="en-US" sz="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p:txBody>
      </p:sp>
      <p:sp>
        <p:nvSpPr>
          <p:cNvPr id="9" name="Text Box 2">
            <a:extLst>
              <a:ext uri="{FF2B5EF4-FFF2-40B4-BE49-F238E27FC236}">
                <a16:creationId xmlns:a16="http://schemas.microsoft.com/office/drawing/2014/main" id="{1A47E06B-4FF8-4800-BD5C-11C8BB99FCD5}"/>
              </a:ext>
            </a:extLst>
          </p:cNvPr>
          <p:cNvSpPr txBox="1">
            <a:spLocks noChangeArrowheads="1"/>
          </p:cNvSpPr>
          <p:nvPr userDrawn="1"/>
        </p:nvSpPr>
        <p:spPr bwMode="auto">
          <a:xfrm>
            <a:off x="8380501" y="3005404"/>
            <a:ext cx="2057463" cy="368300"/>
          </a:xfrm>
          <a:prstGeom prst="rect">
            <a:avLst/>
          </a:prstGeom>
          <a:noFill/>
          <a:ln w="9525">
            <a:noFill/>
            <a:miter lim="800000"/>
            <a:headEnd/>
            <a:tailEnd/>
          </a:ln>
        </p:spPr>
        <p:txBody>
          <a:bodyPr rot="0" vert="horz" wrap="square" lIns="91440" tIns="45720" rIns="91440" bIns="45720" anchor="t" anchorCtr="0">
            <a:noAutofit/>
          </a:bodyPr>
          <a:lstStyle/>
          <a:p>
            <a:pPr algn="just">
              <a:lnSpc>
                <a:spcPct val="107000"/>
              </a:lnSpc>
              <a:spcBef>
                <a:spcPts val="400"/>
              </a:spcBef>
              <a:spcAft>
                <a:spcPts val="400"/>
              </a:spcAft>
            </a:pPr>
            <a:r>
              <a:rPr lang="en-GB" sz="1200" dirty="0">
                <a:solidFill>
                  <a:schemeClr val="tx1"/>
                </a:solidFill>
                <a:effectLst/>
                <a:latin typeface="Aptos" panose="020B0004020202020204" pitchFamily="34" charset="0"/>
                <a:ea typeface="Calibri" panose="020F0502020204030204" pitchFamily="34" charset="0"/>
                <a:cs typeface="Arial" panose="020B0604020202020204" pitchFamily="34" charset="0"/>
                <a:hlinkClick r:id="rId10"/>
              </a:rPr>
              <a:t>info@jouliaproject.eu</a:t>
            </a:r>
            <a:endParaRPr lang="en-US" sz="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ED27CBAD-CCF2-4F54-B8A6-5C1F1DE301BB}"/>
              </a:ext>
            </a:extLst>
          </p:cNvPr>
          <p:cNvPicPr preferRelativeResize="0">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bwMode="auto">
          <a:xfrm>
            <a:off x="553000" y="2824887"/>
            <a:ext cx="287864" cy="288000"/>
          </a:xfrm>
          <a:prstGeom prst="rect">
            <a:avLst/>
          </a:prstGeom>
          <a:noFill/>
          <a:ln>
            <a:noFill/>
          </a:ln>
        </p:spPr>
      </p:pic>
      <p:pic>
        <p:nvPicPr>
          <p:cNvPr id="11" name="Picture 10">
            <a:extLst>
              <a:ext uri="{FF2B5EF4-FFF2-40B4-BE49-F238E27FC236}">
                <a16:creationId xmlns:a16="http://schemas.microsoft.com/office/drawing/2014/main" id="{01EB48BD-E4BC-4ED5-B402-56DEAABD3A4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2381" y="3881909"/>
            <a:ext cx="1325762" cy="725016"/>
          </a:xfrm>
          <a:prstGeom prst="rect">
            <a:avLst/>
          </a:prstGeom>
        </p:spPr>
      </p:pic>
      <p:pic>
        <p:nvPicPr>
          <p:cNvPr id="13" name="Picture 12">
            <a:extLst>
              <a:ext uri="{FF2B5EF4-FFF2-40B4-BE49-F238E27FC236}">
                <a16:creationId xmlns:a16="http://schemas.microsoft.com/office/drawing/2014/main" id="{973BB1D6-6EC4-498C-9B49-52CAB2FBAFE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646323" y="4086125"/>
            <a:ext cx="983425" cy="216000"/>
          </a:xfrm>
          <a:prstGeom prst="rect">
            <a:avLst/>
          </a:prstGeom>
        </p:spPr>
      </p:pic>
      <p:pic>
        <p:nvPicPr>
          <p:cNvPr id="15" name="Picture 14">
            <a:extLst>
              <a:ext uri="{FF2B5EF4-FFF2-40B4-BE49-F238E27FC236}">
                <a16:creationId xmlns:a16="http://schemas.microsoft.com/office/drawing/2014/main" id="{809533E6-A897-4BD3-B8A6-6AA7CAD9CDA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40517" y="4090325"/>
            <a:ext cx="1063383" cy="288000"/>
          </a:xfrm>
          <a:prstGeom prst="rect">
            <a:avLst/>
          </a:prstGeom>
        </p:spPr>
      </p:pic>
      <p:pic>
        <p:nvPicPr>
          <p:cNvPr id="17" name="Picture 16">
            <a:extLst>
              <a:ext uri="{FF2B5EF4-FFF2-40B4-BE49-F238E27FC236}">
                <a16:creationId xmlns:a16="http://schemas.microsoft.com/office/drawing/2014/main" id="{6E9DC6E9-A556-4EEE-8B44-3666C1F15A0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736060" y="4054325"/>
            <a:ext cx="1103300" cy="324000"/>
          </a:xfrm>
          <a:prstGeom prst="rect">
            <a:avLst/>
          </a:prstGeom>
        </p:spPr>
      </p:pic>
      <p:pic>
        <p:nvPicPr>
          <p:cNvPr id="19" name="Picture 18">
            <a:extLst>
              <a:ext uri="{FF2B5EF4-FFF2-40B4-BE49-F238E27FC236}">
                <a16:creationId xmlns:a16="http://schemas.microsoft.com/office/drawing/2014/main" id="{05DF52A7-4778-49EE-A652-9DE2F2275AE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917337" y="4073525"/>
            <a:ext cx="1019250" cy="324000"/>
          </a:xfrm>
          <a:prstGeom prst="rect">
            <a:avLst/>
          </a:prstGeom>
        </p:spPr>
      </p:pic>
      <p:pic>
        <p:nvPicPr>
          <p:cNvPr id="21" name="Picture 20">
            <a:extLst>
              <a:ext uri="{FF2B5EF4-FFF2-40B4-BE49-F238E27FC236}">
                <a16:creationId xmlns:a16="http://schemas.microsoft.com/office/drawing/2014/main" id="{6D2EEEB1-5BC2-431C-8088-B0A20BAAF9C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46100" y="4740125"/>
            <a:ext cx="1275881" cy="324000"/>
          </a:xfrm>
          <a:prstGeom prst="rect">
            <a:avLst/>
          </a:prstGeom>
        </p:spPr>
      </p:pic>
      <p:pic>
        <p:nvPicPr>
          <p:cNvPr id="23" name="Picture 22">
            <a:extLst>
              <a:ext uri="{FF2B5EF4-FFF2-40B4-BE49-F238E27FC236}">
                <a16:creationId xmlns:a16="http://schemas.microsoft.com/office/drawing/2014/main" id="{20D2484B-0422-4D76-8ED4-F63FAF16F2E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853043" y="4478525"/>
            <a:ext cx="610436" cy="684000"/>
          </a:xfrm>
          <a:prstGeom prst="rect">
            <a:avLst/>
          </a:prstGeom>
        </p:spPr>
      </p:pic>
      <p:pic>
        <p:nvPicPr>
          <p:cNvPr id="25" name="Picture 24">
            <a:extLst>
              <a:ext uri="{FF2B5EF4-FFF2-40B4-BE49-F238E27FC236}">
                <a16:creationId xmlns:a16="http://schemas.microsoft.com/office/drawing/2014/main" id="{B1D74F29-6155-4B92-8E80-F1C92361FC1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737100" y="4627925"/>
            <a:ext cx="996540" cy="360000"/>
          </a:xfrm>
          <a:prstGeom prst="rect">
            <a:avLst/>
          </a:prstGeom>
        </p:spPr>
      </p:pic>
      <p:pic>
        <p:nvPicPr>
          <p:cNvPr id="27" name="Picture 26">
            <a:extLst>
              <a:ext uri="{FF2B5EF4-FFF2-40B4-BE49-F238E27FC236}">
                <a16:creationId xmlns:a16="http://schemas.microsoft.com/office/drawing/2014/main" id="{12E14028-C16F-4589-B543-5543A4943E2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28410" y="4659725"/>
            <a:ext cx="1236404" cy="252000"/>
          </a:xfrm>
          <a:prstGeom prst="rect">
            <a:avLst/>
          </a:prstGeom>
        </p:spPr>
      </p:pic>
      <p:pic>
        <p:nvPicPr>
          <p:cNvPr id="29" name="Picture 28">
            <a:extLst>
              <a:ext uri="{FF2B5EF4-FFF2-40B4-BE49-F238E27FC236}">
                <a16:creationId xmlns:a16="http://schemas.microsoft.com/office/drawing/2014/main" id="{BC9824C4-0DF8-4D1A-8D4E-FA44BD5BF00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8968287" y="4586525"/>
            <a:ext cx="968300" cy="288000"/>
          </a:xfrm>
          <a:prstGeom prst="rect">
            <a:avLst/>
          </a:prstGeom>
        </p:spPr>
      </p:pic>
      <p:pic>
        <p:nvPicPr>
          <p:cNvPr id="31" name="Picture 30">
            <a:extLst>
              <a:ext uri="{FF2B5EF4-FFF2-40B4-BE49-F238E27FC236}">
                <a16:creationId xmlns:a16="http://schemas.microsoft.com/office/drawing/2014/main" id="{DEC505AF-1E41-41AE-ABB0-88D4C4AB65A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39538" y="5421725"/>
            <a:ext cx="1859162" cy="252000"/>
          </a:xfrm>
          <a:prstGeom prst="rect">
            <a:avLst/>
          </a:prstGeom>
        </p:spPr>
      </p:pic>
      <p:pic>
        <p:nvPicPr>
          <p:cNvPr id="33" name="Picture 32">
            <a:extLst>
              <a:ext uri="{FF2B5EF4-FFF2-40B4-BE49-F238E27FC236}">
                <a16:creationId xmlns:a16="http://schemas.microsoft.com/office/drawing/2014/main" id="{33665905-00A6-4169-81AF-9F52A56C47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599182" y="5064125"/>
            <a:ext cx="1823718" cy="756000"/>
          </a:xfrm>
          <a:prstGeom prst="rect">
            <a:avLst/>
          </a:prstGeom>
        </p:spPr>
      </p:pic>
      <p:pic>
        <p:nvPicPr>
          <p:cNvPr id="35" name="Picture 34">
            <a:extLst>
              <a:ext uri="{FF2B5EF4-FFF2-40B4-BE49-F238E27FC236}">
                <a16:creationId xmlns:a16="http://schemas.microsoft.com/office/drawing/2014/main" id="{83FD689C-5035-4D77-8BC4-11BEF5A51A4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12383" y="5169725"/>
            <a:ext cx="529717" cy="504000"/>
          </a:xfrm>
          <a:prstGeom prst="rect">
            <a:avLst/>
          </a:prstGeom>
        </p:spPr>
      </p:pic>
      <p:pic>
        <p:nvPicPr>
          <p:cNvPr id="39" name="Picture 38">
            <a:extLst>
              <a:ext uri="{FF2B5EF4-FFF2-40B4-BE49-F238E27FC236}">
                <a16:creationId xmlns:a16="http://schemas.microsoft.com/office/drawing/2014/main" id="{9E5592DA-B729-4DD7-A4D6-68F51863FC6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430316" y="5137925"/>
            <a:ext cx="1192984" cy="612000"/>
          </a:xfrm>
          <a:prstGeom prst="rect">
            <a:avLst/>
          </a:prstGeom>
        </p:spPr>
      </p:pic>
      <p:pic>
        <p:nvPicPr>
          <p:cNvPr id="41" name="Picture 40">
            <a:extLst>
              <a:ext uri="{FF2B5EF4-FFF2-40B4-BE49-F238E27FC236}">
                <a16:creationId xmlns:a16="http://schemas.microsoft.com/office/drawing/2014/main" id="{202B25BC-532E-43E8-A1CC-70FA7DDA8EA4}"/>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38022" y="5140325"/>
            <a:ext cx="604478" cy="540000"/>
          </a:xfrm>
          <a:prstGeom prst="rect">
            <a:avLst/>
          </a:prstGeom>
        </p:spPr>
      </p:pic>
      <p:pic>
        <p:nvPicPr>
          <p:cNvPr id="43" name="Picture 42">
            <a:extLst>
              <a:ext uri="{FF2B5EF4-FFF2-40B4-BE49-F238E27FC236}">
                <a16:creationId xmlns:a16="http://schemas.microsoft.com/office/drawing/2014/main" id="{CF1FFC0C-8AC9-425C-8B84-B5BAECE46147}"/>
              </a:ext>
            </a:extLst>
          </p:cNvPr>
          <p:cNvPicPr preferRelativeResize="0">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52932" y="2473849"/>
            <a:ext cx="288000" cy="288000"/>
          </a:xfrm>
          <a:prstGeom prst="rect">
            <a:avLst/>
          </a:prstGeom>
        </p:spPr>
      </p:pic>
      <p:grpSp>
        <p:nvGrpSpPr>
          <p:cNvPr id="12" name="Group 11">
            <a:extLst>
              <a:ext uri="{FF2B5EF4-FFF2-40B4-BE49-F238E27FC236}">
                <a16:creationId xmlns:a16="http://schemas.microsoft.com/office/drawing/2014/main" id="{418AC8D8-D697-4C16-9BC1-D033C2DA3180}"/>
              </a:ext>
            </a:extLst>
          </p:cNvPr>
          <p:cNvGrpSpPr/>
          <p:nvPr userDrawn="1"/>
        </p:nvGrpSpPr>
        <p:grpSpPr>
          <a:xfrm>
            <a:off x="4765167" y="3616325"/>
            <a:ext cx="1163066" cy="415305"/>
            <a:chOff x="1536700" y="3531439"/>
            <a:chExt cx="1163066" cy="415305"/>
          </a:xfrm>
        </p:grpSpPr>
        <p:sp>
          <p:nvSpPr>
            <p:cNvPr id="2" name="Rectangle: Rounded Corners 1">
              <a:extLst>
                <a:ext uri="{FF2B5EF4-FFF2-40B4-BE49-F238E27FC236}">
                  <a16:creationId xmlns:a16="http://schemas.microsoft.com/office/drawing/2014/main" id="{84811B8E-17DF-4D1E-A7C6-F29B3DBBF28B}"/>
                </a:ext>
              </a:extLst>
            </p:cNvPr>
            <p:cNvSpPr/>
            <p:nvPr userDrawn="1"/>
          </p:nvSpPr>
          <p:spPr>
            <a:xfrm>
              <a:off x="1539788" y="3544471"/>
              <a:ext cx="1159978" cy="402273"/>
            </a:xfrm>
            <a:prstGeom prst="roundRect">
              <a:avLst>
                <a:gd name="adj" fmla="val 44164"/>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6" name="Text Placeholder 9">
              <a:extLst>
                <a:ext uri="{FF2B5EF4-FFF2-40B4-BE49-F238E27FC236}">
                  <a16:creationId xmlns:a16="http://schemas.microsoft.com/office/drawing/2014/main" id="{686826F3-FF48-4D95-9B20-9AB2550D4FBE}"/>
                </a:ext>
              </a:extLst>
            </p:cNvPr>
            <p:cNvSpPr txBox="1">
              <a:spLocks/>
            </p:cNvSpPr>
            <p:nvPr userDrawn="1"/>
          </p:nvSpPr>
          <p:spPr>
            <a:xfrm>
              <a:off x="1536700" y="3531439"/>
              <a:ext cx="1143000" cy="369332"/>
            </a:xfrm>
            <a:prstGeom prst="rect">
              <a:avLst/>
            </a:prstGeom>
          </p:spPr>
          <p:txBody>
            <a:bodyPr wrap="square">
              <a:spAutoFit/>
            </a:bodyPr>
            <a:lstStyle>
              <a:lvl1pPr marL="285769" indent="-285769" algn="ctr">
                <a:buFont typeface="Arial" panose="020B0604020202020204" pitchFamily="34" charset="0"/>
                <a:buChar char="•"/>
                <a:defRPr sz="1800">
                  <a:solidFill>
                    <a:schemeClr val="accent1"/>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pPr marL="0" indent="0" algn="ctr">
                <a:buNone/>
              </a:pPr>
              <a:r>
                <a:rPr lang="en-US" sz="1800" dirty="0"/>
                <a:t>Partners</a:t>
              </a:r>
            </a:p>
          </p:txBody>
        </p:sp>
      </p:grpSp>
      <p:sp>
        <p:nvSpPr>
          <p:cNvPr id="16" name="Text Box 9">
            <a:hlinkClick r:id="rId9"/>
            <a:extLst>
              <a:ext uri="{FF2B5EF4-FFF2-40B4-BE49-F238E27FC236}">
                <a16:creationId xmlns:a16="http://schemas.microsoft.com/office/drawing/2014/main" id="{87F9BE89-3447-CF94-417A-84EC5043CCE4}"/>
              </a:ext>
            </a:extLst>
          </p:cNvPr>
          <p:cNvSpPr txBox="1">
            <a:spLocks noChangeArrowheads="1"/>
          </p:cNvSpPr>
          <p:nvPr userDrawn="1"/>
        </p:nvSpPr>
        <p:spPr bwMode="auto">
          <a:xfrm>
            <a:off x="872901" y="1781762"/>
            <a:ext cx="24018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t>JOULIA Project</a:t>
            </a:r>
            <a:endParaRPr kumimoji="0" lang="en-GB" altLang="en-BE"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BE" sz="1600" b="0" i="0" u="none" strike="noStrike" cap="none" normalizeH="0" baseline="0" dirty="0">
              <a:ln>
                <a:noFill/>
              </a:ln>
              <a:solidFill>
                <a:schemeClr val="tx1"/>
              </a:solidFill>
              <a:effectLst/>
              <a:latin typeface="Arial" panose="020B0604020202020204" pitchFamily="34" charset="0"/>
            </a:endParaRPr>
          </a:p>
        </p:txBody>
      </p:sp>
      <p:sp>
        <p:nvSpPr>
          <p:cNvPr id="30" name="Text Box 19">
            <a:hlinkClick r:id="rId9"/>
            <a:extLst>
              <a:ext uri="{FF2B5EF4-FFF2-40B4-BE49-F238E27FC236}">
                <a16:creationId xmlns:a16="http://schemas.microsoft.com/office/drawing/2014/main" id="{80D4BB4A-D8C7-6A9C-C50B-6FFBFC935477}"/>
              </a:ext>
            </a:extLst>
          </p:cNvPr>
          <p:cNvSpPr txBox="1">
            <a:spLocks noChangeArrowheads="1"/>
          </p:cNvSpPr>
          <p:nvPr userDrawn="1"/>
        </p:nvSpPr>
        <p:spPr bwMode="auto">
          <a:xfrm>
            <a:off x="872901" y="2822226"/>
            <a:ext cx="24018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t>@JouliaProjectEU</a:t>
            </a:r>
            <a:endParaRPr kumimoji="0" lang="en-GB" altLang="en-BE" sz="1600" b="0" i="0" u="none" strike="noStrike" cap="none" normalizeH="0" baseline="0" dirty="0">
              <a:ln>
                <a:noFill/>
              </a:ln>
              <a:solidFill>
                <a:schemeClr val="tx1"/>
              </a:solidFill>
              <a:effectLst/>
              <a:latin typeface="Arial" panose="020B0604020202020204" pitchFamily="34" charset="0"/>
            </a:endParaRPr>
          </a:p>
        </p:txBody>
      </p:sp>
      <p:sp>
        <p:nvSpPr>
          <p:cNvPr id="32" name="Text Box 22">
            <a:hlinkClick r:id="rId9"/>
            <a:extLst>
              <a:ext uri="{FF2B5EF4-FFF2-40B4-BE49-F238E27FC236}">
                <a16:creationId xmlns:a16="http://schemas.microsoft.com/office/drawing/2014/main" id="{FB05A27A-821C-657E-1513-89DE43A03F4E}"/>
              </a:ext>
            </a:extLst>
          </p:cNvPr>
          <p:cNvSpPr txBox="1">
            <a:spLocks noChangeArrowheads="1"/>
          </p:cNvSpPr>
          <p:nvPr userDrawn="1"/>
        </p:nvSpPr>
        <p:spPr bwMode="auto">
          <a:xfrm>
            <a:off x="880001" y="2471854"/>
            <a:ext cx="2401887"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t>Joulia Project EU</a:t>
            </a:r>
            <a:endParaRPr kumimoji="0" lang="en-GB" altLang="en-BE" sz="1600" b="0" i="0" u="none" strike="noStrike" cap="none" normalizeH="0" baseline="0" dirty="0">
              <a:ln>
                <a:noFill/>
              </a:ln>
              <a:solidFill>
                <a:schemeClr val="tx1"/>
              </a:solidFill>
              <a:effectLst/>
              <a:latin typeface="Arial" panose="020B0604020202020204" pitchFamily="34" charset="0"/>
            </a:endParaRPr>
          </a:p>
        </p:txBody>
      </p:sp>
      <p:sp>
        <p:nvSpPr>
          <p:cNvPr id="34" name="Text Box 20">
            <a:hlinkClick r:id="rId9"/>
            <a:extLst>
              <a:ext uri="{FF2B5EF4-FFF2-40B4-BE49-F238E27FC236}">
                <a16:creationId xmlns:a16="http://schemas.microsoft.com/office/drawing/2014/main" id="{177132A7-0429-4792-2B71-18C3068DFA23}"/>
              </a:ext>
            </a:extLst>
          </p:cNvPr>
          <p:cNvSpPr txBox="1">
            <a:spLocks noChangeArrowheads="1"/>
          </p:cNvSpPr>
          <p:nvPr userDrawn="1"/>
        </p:nvSpPr>
        <p:spPr bwMode="auto">
          <a:xfrm>
            <a:off x="872901" y="2124650"/>
            <a:ext cx="24018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t>@JouliaProject</a:t>
            </a:r>
            <a:endParaRPr kumimoji="0" lang="en-GB" altLang="en-BE" sz="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b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br>
            <a:b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br>
            <a:endParaRPr kumimoji="0" lang="en-GB" altLang="en-BE" sz="1600" b="0" i="0" u="none" strike="noStrike" cap="none" normalizeH="0" baseline="0" dirty="0">
              <a:ln>
                <a:noFill/>
              </a:ln>
              <a:solidFill>
                <a:schemeClr val="tx1"/>
              </a:solidFill>
              <a:effectLst/>
              <a:latin typeface="Arial" panose="020B0604020202020204" pitchFamily="34" charset="0"/>
            </a:endParaRPr>
          </a:p>
        </p:txBody>
      </p:sp>
      <p:sp>
        <p:nvSpPr>
          <p:cNvPr id="36" name="Text Box 21">
            <a:hlinkClick r:id="rId9"/>
            <a:extLst>
              <a:ext uri="{FF2B5EF4-FFF2-40B4-BE49-F238E27FC236}">
                <a16:creationId xmlns:a16="http://schemas.microsoft.com/office/drawing/2014/main" id="{2320F8E5-E296-25D8-36CE-431C9BD5B9DA}"/>
              </a:ext>
            </a:extLst>
          </p:cNvPr>
          <p:cNvSpPr txBox="1">
            <a:spLocks noChangeArrowheads="1"/>
          </p:cNvSpPr>
          <p:nvPr userDrawn="1"/>
        </p:nvSpPr>
        <p:spPr bwMode="auto">
          <a:xfrm>
            <a:off x="855131" y="3163019"/>
            <a:ext cx="24018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BE" sz="1200" b="0" i="0" u="none" strike="noStrike" cap="none" normalizeH="0" baseline="0" dirty="0">
                <a:ln>
                  <a:noFill/>
                </a:ln>
                <a:solidFill>
                  <a:srgbClr val="1D1D1D"/>
                </a:solidFill>
                <a:effectLst/>
                <a:latin typeface="Aptos" panose="020B0004020202020204" pitchFamily="34" charset="0"/>
                <a:ea typeface="Calibri" panose="020F0502020204030204" pitchFamily="34" charset="0"/>
                <a:cs typeface="Arial" panose="020B0604020202020204" pitchFamily="34" charset="0"/>
              </a:rPr>
              <a:t>@jouliaproject.bsky.social</a:t>
            </a:r>
            <a:endParaRPr kumimoji="0" lang="en-GB" altLang="en-BE" sz="1600" b="0" i="0" u="none" strike="noStrike" cap="none" normalizeH="0" baseline="0" dirty="0">
              <a:ln>
                <a:noFill/>
              </a:ln>
              <a:solidFill>
                <a:schemeClr val="tx1"/>
              </a:solidFill>
              <a:effectLst/>
              <a:latin typeface="Arial" panose="020B0604020202020204" pitchFamily="34" charset="0"/>
            </a:endParaRPr>
          </a:p>
        </p:txBody>
      </p:sp>
      <p:sp>
        <p:nvSpPr>
          <p:cNvPr id="37" name="Rectangle 36">
            <a:extLst>
              <a:ext uri="{FF2B5EF4-FFF2-40B4-BE49-F238E27FC236}">
                <a16:creationId xmlns:a16="http://schemas.microsoft.com/office/drawing/2014/main" id="{AC50A40F-51E9-1204-181F-3DBE33609F42}"/>
              </a:ext>
            </a:extLst>
          </p:cNvPr>
          <p:cNvSpPr>
            <a:spLocks noChangeArrowheads="1"/>
          </p:cNvSpPr>
          <p:nvPr userDrawn="1"/>
        </p:nvSpPr>
        <p:spPr bwMode="auto">
          <a:xfrm>
            <a:off x="1189077" y="-1612651"/>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BE"/>
          </a:p>
        </p:txBody>
      </p:sp>
      <p:sp>
        <p:nvSpPr>
          <p:cNvPr id="38" name="Rectangle 46">
            <a:extLst>
              <a:ext uri="{FF2B5EF4-FFF2-40B4-BE49-F238E27FC236}">
                <a16:creationId xmlns:a16="http://schemas.microsoft.com/office/drawing/2014/main" id="{8FCFFA2A-F390-0D65-35D8-5CDC6BACF650}"/>
              </a:ext>
            </a:extLst>
          </p:cNvPr>
          <p:cNvSpPr>
            <a:spLocks noChangeArrowheads="1"/>
          </p:cNvSpPr>
          <p:nvPr userDrawn="1"/>
        </p:nvSpPr>
        <p:spPr bwMode="auto">
          <a:xfrm>
            <a:off x="1189077" y="-1104651"/>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BE"/>
          </a:p>
        </p:txBody>
      </p:sp>
    </p:spTree>
    <p:extLst>
      <p:ext uri="{BB962C8B-B14F-4D97-AF65-F5344CB8AC3E}">
        <p14:creationId xmlns:p14="http://schemas.microsoft.com/office/powerpoint/2010/main" val="3287172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L1">
    <p:spTree>
      <p:nvGrpSpPr>
        <p:cNvPr id="1" name=""/>
        <p:cNvGrpSpPr/>
        <p:nvPr/>
      </p:nvGrpSpPr>
      <p:grpSpPr>
        <a:xfrm>
          <a:off x="0" y="0"/>
          <a:ext cx="0" cy="0"/>
          <a:chOff x="0" y="0"/>
          <a:chExt cx="0" cy="0"/>
        </a:xfrm>
      </p:grpSpPr>
      <p:sp>
        <p:nvSpPr>
          <p:cNvPr id="5" name="Text Placeholder 13">
            <a:extLst>
              <a:ext uri="{FF2B5EF4-FFF2-40B4-BE49-F238E27FC236}">
                <a16:creationId xmlns:a16="http://schemas.microsoft.com/office/drawing/2014/main" id="{1F6D72FB-515B-4992-820C-4315541B32FC}"/>
              </a:ext>
            </a:extLst>
          </p:cNvPr>
          <p:cNvSpPr>
            <a:spLocks noGrp="1"/>
          </p:cNvSpPr>
          <p:nvPr>
            <p:ph type="body" sz="quarter" idx="11" hasCustomPrompt="1"/>
          </p:nvPr>
        </p:nvSpPr>
        <p:spPr>
          <a:xfrm>
            <a:off x="1231900" y="2956838"/>
            <a:ext cx="7696200" cy="461665"/>
          </a:xfrm>
          <a:prstGeom prst="rect">
            <a:avLst/>
          </a:prstGeom>
        </p:spPr>
        <p:txBody>
          <a:bodyPr wrap="square" anchor="ctr" anchorCtr="0">
            <a:spAutoFit/>
          </a:bodyPr>
          <a:lstStyle>
            <a:lvl1pPr marL="0" indent="0">
              <a:buNone/>
              <a:defRPr sz="2400" b="1" spc="300">
                <a:solidFill>
                  <a:srgbClr val="8CC740"/>
                </a:solidFill>
                <a:latin typeface="+mn-lt"/>
                <a:cs typeface="Calibri Light" panose="020F0302020204030204" pitchFamily="34" charset="0"/>
              </a:defRPr>
            </a:lvl1pPr>
          </a:lstStyle>
          <a:p>
            <a:pPr lvl="0"/>
            <a:r>
              <a:rPr lang="en-US" dirty="0"/>
              <a:t>Subtitle</a:t>
            </a:r>
          </a:p>
        </p:txBody>
      </p:sp>
      <p:sp>
        <p:nvSpPr>
          <p:cNvPr id="11" name="Text Placeholder 13">
            <a:extLst>
              <a:ext uri="{FF2B5EF4-FFF2-40B4-BE49-F238E27FC236}">
                <a16:creationId xmlns:a16="http://schemas.microsoft.com/office/drawing/2014/main" id="{109DB7F1-E46F-4503-A428-156B761820A0}"/>
              </a:ext>
            </a:extLst>
          </p:cNvPr>
          <p:cNvSpPr>
            <a:spLocks noGrp="1"/>
          </p:cNvSpPr>
          <p:nvPr>
            <p:ph type="body" sz="quarter" idx="15" hasCustomPrompt="1"/>
          </p:nvPr>
        </p:nvSpPr>
        <p:spPr>
          <a:xfrm>
            <a:off x="1231900" y="1844615"/>
            <a:ext cx="7696200" cy="923330"/>
          </a:xfrm>
          <a:prstGeom prst="rect">
            <a:avLst/>
          </a:prstGeom>
        </p:spPr>
        <p:txBody>
          <a:bodyPr wrap="square" anchor="ctr" anchorCtr="0">
            <a:spAutoFit/>
          </a:bodyPr>
          <a:lstStyle>
            <a:lvl1pPr marL="0" indent="0">
              <a:buNone/>
              <a:defRPr sz="5400" b="0" spc="300">
                <a:solidFill>
                  <a:schemeClr val="accent1"/>
                </a:solidFill>
                <a:latin typeface="Aptos" panose="020B0004020202020204" pitchFamily="34" charset="0"/>
                <a:cs typeface="Calibri Light" panose="020F0302020204030204" pitchFamily="34" charset="0"/>
              </a:defRPr>
            </a:lvl1pPr>
          </a:lstStyle>
          <a:p>
            <a:pPr lvl="0"/>
            <a:r>
              <a:rPr lang="en-US" dirty="0"/>
              <a:t>Section Title</a:t>
            </a:r>
          </a:p>
        </p:txBody>
      </p:sp>
    </p:spTree>
    <p:extLst>
      <p:ext uri="{BB962C8B-B14F-4D97-AF65-F5344CB8AC3E}">
        <p14:creationId xmlns:p14="http://schemas.microsoft.com/office/powerpoint/2010/main" val="3036734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L1">
    <p:spTree>
      <p:nvGrpSpPr>
        <p:cNvPr id="1" name=""/>
        <p:cNvGrpSpPr/>
        <p:nvPr/>
      </p:nvGrpSpPr>
      <p:grpSpPr>
        <a:xfrm>
          <a:off x="0" y="0"/>
          <a:ext cx="0" cy="0"/>
          <a:chOff x="0" y="0"/>
          <a:chExt cx="0" cy="0"/>
        </a:xfrm>
      </p:grpSpPr>
      <p:sp>
        <p:nvSpPr>
          <p:cNvPr id="11" name="Text Placeholder 13">
            <a:extLst>
              <a:ext uri="{FF2B5EF4-FFF2-40B4-BE49-F238E27FC236}">
                <a16:creationId xmlns:a16="http://schemas.microsoft.com/office/drawing/2014/main" id="{109DB7F1-E46F-4503-A428-156B761820A0}"/>
              </a:ext>
            </a:extLst>
          </p:cNvPr>
          <p:cNvSpPr>
            <a:spLocks noGrp="1"/>
          </p:cNvSpPr>
          <p:nvPr>
            <p:ph type="body" sz="quarter" idx="15" hasCustomPrompt="1"/>
          </p:nvPr>
        </p:nvSpPr>
        <p:spPr>
          <a:xfrm>
            <a:off x="1536701" y="796925"/>
            <a:ext cx="4571999" cy="923330"/>
          </a:xfrm>
          <a:prstGeom prst="rect">
            <a:avLst/>
          </a:prstGeom>
        </p:spPr>
        <p:txBody>
          <a:bodyPr wrap="square" anchor="ctr" anchorCtr="0">
            <a:spAutoFit/>
          </a:bodyPr>
          <a:lstStyle>
            <a:lvl1pPr marL="0" indent="0">
              <a:buNone/>
              <a:defRPr sz="5400" b="0" spc="300">
                <a:solidFill>
                  <a:schemeClr val="accent1"/>
                </a:solidFill>
                <a:latin typeface="Aptos" panose="020B0004020202020204" pitchFamily="34" charset="0"/>
                <a:cs typeface="Calibri Light" panose="020F0302020204030204" pitchFamily="34" charset="0"/>
              </a:defRPr>
            </a:lvl1pPr>
          </a:lstStyle>
          <a:p>
            <a:pPr lvl="0"/>
            <a:r>
              <a:rPr lang="en-US" dirty="0"/>
              <a:t>Overview</a:t>
            </a:r>
          </a:p>
        </p:txBody>
      </p:sp>
      <p:sp>
        <p:nvSpPr>
          <p:cNvPr id="7" name="Text Placeholder 48">
            <a:extLst>
              <a:ext uri="{FF2B5EF4-FFF2-40B4-BE49-F238E27FC236}">
                <a16:creationId xmlns:a16="http://schemas.microsoft.com/office/drawing/2014/main" id="{FC31CA7F-8642-4C8A-9060-25B1233C1DAD}"/>
              </a:ext>
            </a:extLst>
          </p:cNvPr>
          <p:cNvSpPr>
            <a:spLocks noGrp="1"/>
          </p:cNvSpPr>
          <p:nvPr>
            <p:ph type="body" sz="quarter" idx="11" hasCustomPrompt="1"/>
          </p:nvPr>
        </p:nvSpPr>
        <p:spPr>
          <a:xfrm>
            <a:off x="1536701" y="1863725"/>
            <a:ext cx="6934203" cy="3505198"/>
          </a:xfrm>
          <a:prstGeom prst="rect">
            <a:avLst/>
          </a:prstGeom>
        </p:spPr>
        <p:txBody>
          <a:bodyPr/>
          <a:lstStyle>
            <a:lvl1pPr marL="0" indent="0">
              <a:lnSpc>
                <a:spcPct val="200000"/>
              </a:lnSpc>
              <a:buClr>
                <a:schemeClr val="accent1"/>
              </a:buClr>
              <a:buSzPct val="120000"/>
              <a:buFont typeface="Wingdings" panose="05000000000000000000" pitchFamily="2" charset="2"/>
              <a:buNone/>
              <a:defRPr sz="1800">
                <a:solidFill>
                  <a:schemeClr val="tx1"/>
                </a:solidFill>
              </a:defRPr>
            </a:lvl1pPr>
          </a:lstStyle>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lang="en-US" dirty="0"/>
          </a:p>
          <a:p>
            <a:pPr lvl="0"/>
            <a:endParaRPr lang="en-US" dirty="0"/>
          </a:p>
          <a:p>
            <a:pPr lvl="0"/>
            <a:endParaRPr lang="en-US" dirty="0"/>
          </a:p>
        </p:txBody>
      </p:sp>
    </p:spTree>
    <p:extLst>
      <p:ext uri="{BB962C8B-B14F-4D97-AF65-F5344CB8AC3E}">
        <p14:creationId xmlns:p14="http://schemas.microsoft.com/office/powerpoint/2010/main" val="20207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sting 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4767CE-8319-45FE-AFCC-65B7CDF4B469}"/>
              </a:ext>
            </a:extLst>
          </p:cNvPr>
          <p:cNvSpPr>
            <a:spLocks noGrp="1"/>
          </p:cNvSpPr>
          <p:nvPr>
            <p:ph type="sldNum" sz="quarter" idx="10"/>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3056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59" name="Text Placeholder 48">
            <a:extLst>
              <a:ext uri="{FF2B5EF4-FFF2-40B4-BE49-F238E27FC236}">
                <a16:creationId xmlns:a16="http://schemas.microsoft.com/office/drawing/2014/main" id="{2DB1C195-6DC2-450B-B9E3-AAD3CB8EF59D}"/>
              </a:ext>
            </a:extLst>
          </p:cNvPr>
          <p:cNvSpPr>
            <a:spLocks noGrp="1"/>
          </p:cNvSpPr>
          <p:nvPr>
            <p:ph type="body" sz="quarter" idx="18"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
        <p:nvSpPr>
          <p:cNvPr id="8" name="Text Placeholder 13">
            <a:extLst>
              <a:ext uri="{FF2B5EF4-FFF2-40B4-BE49-F238E27FC236}">
                <a16:creationId xmlns:a16="http://schemas.microsoft.com/office/drawing/2014/main" id="{14A66141-3B30-A760-11FE-5AE7BDB2C49A}"/>
              </a:ext>
            </a:extLst>
          </p:cNvPr>
          <p:cNvSpPr>
            <a:spLocks noGrp="1"/>
          </p:cNvSpPr>
          <p:nvPr>
            <p:ph type="body" sz="quarter" idx="19" hasCustomPrompt="1"/>
          </p:nvPr>
        </p:nvSpPr>
        <p:spPr>
          <a:xfrm>
            <a:off x="1079501" y="625830"/>
            <a:ext cx="4571999" cy="628295"/>
          </a:xfrm>
          <a:prstGeom prst="rect">
            <a:avLst/>
          </a:prstGeom>
        </p:spPr>
        <p:txBody>
          <a:bodyPr anchor="ctr">
            <a:noAutofit/>
          </a:bodyPr>
          <a:lstStyle>
            <a:lvl1pPr marL="0" indent="0">
              <a:buNone/>
              <a:defRPr sz="3600" b="0" spc="0">
                <a:solidFill>
                  <a:schemeClr val="accent1"/>
                </a:solidFill>
                <a:effectLst/>
                <a:latin typeface="Aptos" panose="020B0004020202020204" pitchFamily="34" charset="0"/>
                <a:cs typeface="Calibri Light" panose="020F0302020204030204" pitchFamily="34" charset="0"/>
              </a:defRPr>
            </a:lvl1pPr>
          </a:lstStyle>
          <a:p>
            <a:pPr lvl="0"/>
            <a:r>
              <a:rPr lang="en-US" dirty="0"/>
              <a:t>Outline</a:t>
            </a:r>
          </a:p>
        </p:txBody>
      </p:sp>
      <p:sp>
        <p:nvSpPr>
          <p:cNvPr id="2" name="Text Placeholder 48">
            <a:extLst>
              <a:ext uri="{FF2B5EF4-FFF2-40B4-BE49-F238E27FC236}">
                <a16:creationId xmlns:a16="http://schemas.microsoft.com/office/drawing/2014/main" id="{FD82B13B-BC49-99B1-26A9-3F181C9A7EA6}"/>
              </a:ext>
            </a:extLst>
          </p:cNvPr>
          <p:cNvSpPr>
            <a:spLocks noGrp="1"/>
          </p:cNvSpPr>
          <p:nvPr>
            <p:ph type="body" sz="quarter" idx="11" hasCustomPrompt="1"/>
          </p:nvPr>
        </p:nvSpPr>
        <p:spPr>
          <a:xfrm>
            <a:off x="1155700" y="1482727"/>
            <a:ext cx="6934203" cy="3505198"/>
          </a:xfrm>
          <a:prstGeom prst="rect">
            <a:avLst/>
          </a:prstGeom>
        </p:spPr>
        <p:txBody>
          <a:bodyPr/>
          <a:lstStyle>
            <a:lvl1pPr marL="285750" indent="-360000">
              <a:lnSpc>
                <a:spcPct val="200000"/>
              </a:lnSpc>
              <a:buClr>
                <a:schemeClr val="accent1"/>
              </a:buClr>
              <a:buSzPct val="170000"/>
              <a:buFontTx/>
              <a:buBlip>
                <a:blip r:embed="rId2"/>
              </a:buBlip>
              <a:defRPr sz="1800">
                <a:solidFill>
                  <a:schemeClr val="tx2"/>
                </a:solidFill>
                <a:latin typeface="Aptos Light" panose="020B0004020202020204" pitchFamily="34" charset="0"/>
              </a:defRPr>
            </a:lvl1pPr>
          </a:lstStyle>
          <a:p>
            <a:pPr lvl="0"/>
            <a:r>
              <a:rPr lang="en-US" dirty="0"/>
              <a:t>Text</a:t>
            </a:r>
          </a:p>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lang="en-US" dirty="0"/>
          </a:p>
          <a:p>
            <a:pPr lvl="0"/>
            <a:endParaRPr lang="en-US" dirty="0"/>
          </a:p>
          <a:p>
            <a:pPr lvl="0"/>
            <a:endParaRPr lang="en-US" dirty="0"/>
          </a:p>
        </p:txBody>
      </p:sp>
    </p:spTree>
    <p:extLst>
      <p:ext uri="{BB962C8B-B14F-4D97-AF65-F5344CB8AC3E}">
        <p14:creationId xmlns:p14="http://schemas.microsoft.com/office/powerpoint/2010/main" val="38683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Genera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2" name="Text Placeholder 48">
            <a:extLst>
              <a:ext uri="{FF2B5EF4-FFF2-40B4-BE49-F238E27FC236}">
                <a16:creationId xmlns:a16="http://schemas.microsoft.com/office/drawing/2014/main" id="{F9B345FA-025D-86FB-39DE-131013F3DA27}"/>
              </a:ext>
            </a:extLst>
          </p:cNvPr>
          <p:cNvSpPr>
            <a:spLocks noGrp="1"/>
          </p:cNvSpPr>
          <p:nvPr>
            <p:ph type="body" sz="quarter" idx="11" hasCustomPrompt="1"/>
          </p:nvPr>
        </p:nvSpPr>
        <p:spPr>
          <a:xfrm>
            <a:off x="1155700" y="1482727"/>
            <a:ext cx="6934203" cy="3505198"/>
          </a:xfrm>
          <a:prstGeom prst="rect">
            <a:avLst/>
          </a:prstGeom>
        </p:spPr>
        <p:txBody>
          <a:bodyPr/>
          <a:lstStyle>
            <a:lvl1pPr marL="0" indent="0">
              <a:lnSpc>
                <a:spcPct val="200000"/>
              </a:lnSpc>
              <a:buClr>
                <a:schemeClr val="accent1"/>
              </a:buClr>
              <a:buSzPct val="120000"/>
              <a:buFont typeface="Wingdings" panose="05000000000000000000" pitchFamily="2" charset="2"/>
              <a:buNone/>
              <a:defRPr sz="1800">
                <a:solidFill>
                  <a:schemeClr val="tx2"/>
                </a:solidFill>
              </a:defRPr>
            </a:lvl1pPr>
          </a:lstStyle>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lang="en-US" dirty="0"/>
          </a:p>
          <a:p>
            <a:pPr lvl="0"/>
            <a:endParaRPr lang="en-US" dirty="0"/>
          </a:p>
          <a:p>
            <a:pPr lvl="0"/>
            <a:endParaRPr lang="en-US" dirty="0"/>
          </a:p>
        </p:txBody>
      </p:sp>
      <p:sp>
        <p:nvSpPr>
          <p:cNvPr id="5" name="Text Placeholder 13">
            <a:extLst>
              <a:ext uri="{FF2B5EF4-FFF2-40B4-BE49-F238E27FC236}">
                <a16:creationId xmlns:a16="http://schemas.microsoft.com/office/drawing/2014/main" id="{CD20983B-BBCC-D935-D721-7588694C7B63}"/>
              </a:ext>
            </a:extLst>
          </p:cNvPr>
          <p:cNvSpPr>
            <a:spLocks noGrp="1"/>
          </p:cNvSpPr>
          <p:nvPr>
            <p:ph type="body" sz="quarter" idx="19" hasCustomPrompt="1"/>
          </p:nvPr>
        </p:nvSpPr>
        <p:spPr>
          <a:xfrm>
            <a:off x="1079501" y="625830"/>
            <a:ext cx="4571999" cy="628295"/>
          </a:xfrm>
          <a:prstGeom prst="rect">
            <a:avLst/>
          </a:prstGeom>
        </p:spPr>
        <p:txBody>
          <a:bodyPr anchor="ctr">
            <a:noAutofit/>
          </a:bodyPr>
          <a:lstStyle>
            <a:lvl1pPr marL="0" indent="0">
              <a:buNone/>
              <a:defRPr sz="3600" b="0" spc="0">
                <a:solidFill>
                  <a:schemeClr val="accent1"/>
                </a:solidFill>
                <a:effectLst/>
                <a:latin typeface="Aptos" panose="020B0004020202020204" pitchFamily="34" charset="0"/>
                <a:cs typeface="Calibri Light" panose="020F0302020204030204" pitchFamily="34" charset="0"/>
              </a:defRPr>
            </a:lvl1pPr>
          </a:lstStyle>
          <a:p>
            <a:pPr lvl="0"/>
            <a:r>
              <a:rPr lang="en-US" dirty="0"/>
              <a:t>Title</a:t>
            </a:r>
          </a:p>
        </p:txBody>
      </p:sp>
      <p:sp>
        <p:nvSpPr>
          <p:cNvPr id="6" name="Text Placeholder 48">
            <a:extLst>
              <a:ext uri="{FF2B5EF4-FFF2-40B4-BE49-F238E27FC236}">
                <a16:creationId xmlns:a16="http://schemas.microsoft.com/office/drawing/2014/main" id="{A30E4816-05E6-43B0-977E-78C3122A3127}"/>
              </a:ext>
            </a:extLst>
          </p:cNvPr>
          <p:cNvSpPr>
            <a:spLocks noGrp="1"/>
          </p:cNvSpPr>
          <p:nvPr>
            <p:ph type="body" sz="quarter" idx="20"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Tree>
    <p:extLst>
      <p:ext uri="{BB962C8B-B14F-4D97-AF65-F5344CB8AC3E}">
        <p14:creationId xmlns:p14="http://schemas.microsoft.com/office/powerpoint/2010/main" val="992280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6" name="Text Placeholder 13">
            <a:extLst>
              <a:ext uri="{FF2B5EF4-FFF2-40B4-BE49-F238E27FC236}">
                <a16:creationId xmlns:a16="http://schemas.microsoft.com/office/drawing/2014/main" id="{5C0BB7CC-97E4-8EEE-B164-1ED1A24A45E3}"/>
              </a:ext>
            </a:extLst>
          </p:cNvPr>
          <p:cNvSpPr>
            <a:spLocks noGrp="1"/>
          </p:cNvSpPr>
          <p:nvPr>
            <p:ph type="body" sz="quarter" idx="19" hasCustomPrompt="1"/>
          </p:nvPr>
        </p:nvSpPr>
        <p:spPr>
          <a:xfrm>
            <a:off x="1079501" y="625830"/>
            <a:ext cx="4571999" cy="628295"/>
          </a:xfrm>
          <a:prstGeom prst="rect">
            <a:avLst/>
          </a:prstGeom>
        </p:spPr>
        <p:txBody>
          <a:bodyPr anchor="ctr">
            <a:noAutofit/>
          </a:bodyPr>
          <a:lstStyle>
            <a:lvl1pPr marL="0" indent="0">
              <a:buNone/>
              <a:defRPr sz="3600" b="0" spc="0">
                <a:solidFill>
                  <a:schemeClr val="accent1"/>
                </a:solidFill>
                <a:effectLst/>
                <a:latin typeface="Aptos" panose="020B0004020202020204" pitchFamily="34" charset="0"/>
                <a:cs typeface="Calibri Light" panose="020F0302020204030204" pitchFamily="34" charset="0"/>
              </a:defRPr>
            </a:lvl1pPr>
          </a:lstStyle>
          <a:p>
            <a:pPr lvl="0"/>
            <a:r>
              <a:rPr lang="en-US" dirty="0"/>
              <a:t>Objectives</a:t>
            </a:r>
          </a:p>
        </p:txBody>
      </p:sp>
      <p:sp>
        <p:nvSpPr>
          <p:cNvPr id="7" name="Text Placeholder 48">
            <a:extLst>
              <a:ext uri="{FF2B5EF4-FFF2-40B4-BE49-F238E27FC236}">
                <a16:creationId xmlns:a16="http://schemas.microsoft.com/office/drawing/2014/main" id="{C3EFFCF8-CAEF-417A-8AE2-38232A8B4DBC}"/>
              </a:ext>
            </a:extLst>
          </p:cNvPr>
          <p:cNvSpPr>
            <a:spLocks noGrp="1"/>
          </p:cNvSpPr>
          <p:nvPr>
            <p:ph type="body" sz="quarter" idx="20"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
        <p:nvSpPr>
          <p:cNvPr id="9" name="Text Placeholder 48">
            <a:extLst>
              <a:ext uri="{FF2B5EF4-FFF2-40B4-BE49-F238E27FC236}">
                <a16:creationId xmlns:a16="http://schemas.microsoft.com/office/drawing/2014/main" id="{DD9BE135-301B-4C3D-BD93-BC17A2A9D8DF}"/>
              </a:ext>
            </a:extLst>
          </p:cNvPr>
          <p:cNvSpPr>
            <a:spLocks noGrp="1"/>
          </p:cNvSpPr>
          <p:nvPr>
            <p:ph type="body" sz="quarter" idx="11" hasCustomPrompt="1"/>
          </p:nvPr>
        </p:nvSpPr>
        <p:spPr>
          <a:xfrm>
            <a:off x="1155700" y="1482727"/>
            <a:ext cx="6934203" cy="3505198"/>
          </a:xfrm>
          <a:prstGeom prst="rect">
            <a:avLst/>
          </a:prstGeom>
        </p:spPr>
        <p:txBody>
          <a:bodyPr/>
          <a:lstStyle>
            <a:lvl1pPr marL="285750" indent="-360000">
              <a:lnSpc>
                <a:spcPct val="200000"/>
              </a:lnSpc>
              <a:buClr>
                <a:schemeClr val="accent1"/>
              </a:buClr>
              <a:buSzPct val="170000"/>
              <a:buFontTx/>
              <a:buBlip>
                <a:blip r:embed="rId2"/>
              </a:buBlip>
              <a:defRPr sz="1800">
                <a:solidFill>
                  <a:schemeClr val="tx2"/>
                </a:solidFill>
                <a:latin typeface="Aptos Light" panose="020B0004020202020204" pitchFamily="34" charset="0"/>
              </a:defRPr>
            </a:lvl1pPr>
          </a:lstStyle>
          <a:p>
            <a:pPr lvl="0"/>
            <a:r>
              <a:rPr lang="en-US" dirty="0"/>
              <a:t>Text</a:t>
            </a:r>
          </a:p>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lang="en-US" dirty="0"/>
          </a:p>
          <a:p>
            <a:pPr lvl="0"/>
            <a:endParaRPr lang="en-US" dirty="0"/>
          </a:p>
          <a:p>
            <a:pPr lvl="0"/>
            <a:endParaRPr lang="en-US" dirty="0"/>
          </a:p>
        </p:txBody>
      </p:sp>
    </p:spTree>
    <p:extLst>
      <p:ext uri="{BB962C8B-B14F-4D97-AF65-F5344CB8AC3E}">
        <p14:creationId xmlns:p14="http://schemas.microsoft.com/office/powerpoint/2010/main" val="175651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ic_table">
    <p:spTree>
      <p:nvGrpSpPr>
        <p:cNvPr id="1" name=""/>
        <p:cNvGrpSpPr/>
        <p:nvPr/>
      </p:nvGrpSpPr>
      <p:grpSpPr>
        <a:xfrm>
          <a:off x="0" y="0"/>
          <a:ext cx="0" cy="0"/>
          <a:chOff x="0" y="0"/>
          <a:chExt cx="0" cy="0"/>
        </a:xfrm>
      </p:grpSpPr>
      <p:sp>
        <p:nvSpPr>
          <p:cNvPr id="5" name="Rectangle: Single Corner Snipped 4">
            <a:extLst>
              <a:ext uri="{FF2B5EF4-FFF2-40B4-BE49-F238E27FC236}">
                <a16:creationId xmlns:a16="http://schemas.microsoft.com/office/drawing/2014/main" id="{27289BE2-4E7A-4540-9741-1141E1D6DB7C}"/>
              </a:ext>
            </a:extLst>
          </p:cNvPr>
          <p:cNvSpPr/>
          <p:nvPr userDrawn="1"/>
        </p:nvSpPr>
        <p:spPr>
          <a:xfrm>
            <a:off x="622300" y="1330325"/>
            <a:ext cx="4038600" cy="3810000"/>
          </a:xfrm>
          <a:prstGeom prst="snip1Rect">
            <a:avLst>
              <a:gd name="adj" fmla="val 928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49" name="Text Placeholder 48">
            <a:extLst>
              <a:ext uri="{FF2B5EF4-FFF2-40B4-BE49-F238E27FC236}">
                <a16:creationId xmlns:a16="http://schemas.microsoft.com/office/drawing/2014/main" id="{0FD0B692-0F88-461B-A7CF-3034C922F087}"/>
              </a:ext>
            </a:extLst>
          </p:cNvPr>
          <p:cNvSpPr>
            <a:spLocks noGrp="1"/>
          </p:cNvSpPr>
          <p:nvPr>
            <p:ph type="body" sz="quarter" idx="11" hasCustomPrompt="1"/>
          </p:nvPr>
        </p:nvSpPr>
        <p:spPr>
          <a:xfrm>
            <a:off x="698505" y="1406525"/>
            <a:ext cx="4114793" cy="461665"/>
          </a:xfrm>
          <a:prstGeom prst="rect">
            <a:avLst/>
          </a:prstGeom>
          <a:noFill/>
        </p:spPr>
        <p:txBody>
          <a:bodyPr wrap="square">
            <a:spAutoFit/>
          </a:bodyPr>
          <a:lstStyle>
            <a:lvl1pPr marL="36002">
              <a:defRPr sz="2400" b="0">
                <a:solidFill>
                  <a:schemeClr val="accent1"/>
                </a:solidFill>
              </a:defRPr>
            </a:lvl1pPr>
          </a:lstStyle>
          <a:p>
            <a:pPr lvl="0"/>
            <a:r>
              <a:rPr lang="en-US" dirty="0"/>
              <a:t>Topic</a:t>
            </a:r>
          </a:p>
        </p:txBody>
      </p:sp>
      <p:sp>
        <p:nvSpPr>
          <p:cNvPr id="4" name="Table Placeholder 3">
            <a:extLst>
              <a:ext uri="{FF2B5EF4-FFF2-40B4-BE49-F238E27FC236}">
                <a16:creationId xmlns:a16="http://schemas.microsoft.com/office/drawing/2014/main" id="{29510304-3C83-4C43-9B66-6A968188E893}"/>
              </a:ext>
            </a:extLst>
          </p:cNvPr>
          <p:cNvSpPr>
            <a:spLocks noGrp="1"/>
          </p:cNvSpPr>
          <p:nvPr>
            <p:ph type="tbl" sz="quarter" idx="19"/>
          </p:nvPr>
        </p:nvSpPr>
        <p:spPr>
          <a:xfrm>
            <a:off x="5041900" y="1406525"/>
            <a:ext cx="4419600" cy="3622140"/>
          </a:xfrm>
          <a:prstGeom prst="rect">
            <a:avLst/>
          </a:prstGeom>
        </p:spPr>
        <p:txBody>
          <a:bodyPr/>
          <a:lstStyle>
            <a:lvl1pPr>
              <a:defRPr>
                <a:solidFill>
                  <a:schemeClr val="accent1"/>
                </a:solidFill>
              </a:defRPr>
            </a:lvl1pPr>
          </a:lstStyle>
          <a:p>
            <a:endParaRPr lang="en-US" dirty="0"/>
          </a:p>
        </p:txBody>
      </p:sp>
      <p:sp>
        <p:nvSpPr>
          <p:cNvPr id="10" name="Text Placeholder 13">
            <a:extLst>
              <a:ext uri="{FF2B5EF4-FFF2-40B4-BE49-F238E27FC236}">
                <a16:creationId xmlns:a16="http://schemas.microsoft.com/office/drawing/2014/main" id="{25E814FF-63C7-DF2A-05D8-7540CBC7FB37}"/>
              </a:ext>
            </a:extLst>
          </p:cNvPr>
          <p:cNvSpPr>
            <a:spLocks noGrp="1"/>
          </p:cNvSpPr>
          <p:nvPr>
            <p:ph type="body" sz="quarter" idx="27" hasCustomPrompt="1"/>
          </p:nvPr>
        </p:nvSpPr>
        <p:spPr>
          <a:xfrm>
            <a:off x="698505" y="625830"/>
            <a:ext cx="4571999" cy="628295"/>
          </a:xfrm>
          <a:prstGeom prst="rect">
            <a:avLst/>
          </a:prstGeom>
        </p:spPr>
        <p:txBody>
          <a:bodyPr anchor="ctr">
            <a:noAutofit/>
          </a:bodyPr>
          <a:lstStyle>
            <a:lvl1pPr marL="0" indent="0">
              <a:buNone/>
              <a:defRPr sz="4000" b="0" spc="0">
                <a:solidFill>
                  <a:schemeClr val="tx2"/>
                </a:solidFill>
                <a:effectLst/>
                <a:latin typeface="Aptos" panose="020B0004020202020204" pitchFamily="34" charset="0"/>
                <a:cs typeface="Calibri Light" panose="020F0302020204030204" pitchFamily="34" charset="0"/>
              </a:defRPr>
            </a:lvl1pPr>
          </a:lstStyle>
          <a:p>
            <a:pPr lvl="0"/>
            <a:r>
              <a:rPr lang="en-US" dirty="0"/>
              <a:t>Title</a:t>
            </a:r>
          </a:p>
        </p:txBody>
      </p:sp>
      <p:sp>
        <p:nvSpPr>
          <p:cNvPr id="9" name="Text Placeholder 48">
            <a:extLst>
              <a:ext uri="{FF2B5EF4-FFF2-40B4-BE49-F238E27FC236}">
                <a16:creationId xmlns:a16="http://schemas.microsoft.com/office/drawing/2014/main" id="{5425A5A8-DFF9-4F49-8A2E-1295C2DFACD0}"/>
              </a:ext>
            </a:extLst>
          </p:cNvPr>
          <p:cNvSpPr>
            <a:spLocks noGrp="1"/>
          </p:cNvSpPr>
          <p:nvPr>
            <p:ph type="body" sz="quarter" idx="29"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
        <p:nvSpPr>
          <p:cNvPr id="11" name="Text Placeholder 48">
            <a:extLst>
              <a:ext uri="{FF2B5EF4-FFF2-40B4-BE49-F238E27FC236}">
                <a16:creationId xmlns:a16="http://schemas.microsoft.com/office/drawing/2014/main" id="{2AE1CA21-DE2E-4B65-A29B-D8BFE63F4BD3}"/>
              </a:ext>
            </a:extLst>
          </p:cNvPr>
          <p:cNvSpPr>
            <a:spLocks noGrp="1"/>
          </p:cNvSpPr>
          <p:nvPr>
            <p:ph type="body" sz="quarter" idx="30" hasCustomPrompt="1"/>
          </p:nvPr>
        </p:nvSpPr>
        <p:spPr>
          <a:xfrm>
            <a:off x="698505" y="2040895"/>
            <a:ext cx="4114793" cy="2987770"/>
          </a:xfrm>
          <a:prstGeom prst="rect">
            <a:avLst/>
          </a:prstGeom>
        </p:spPr>
        <p:txBody>
          <a:bodyPr/>
          <a:lstStyle>
            <a:lvl1pPr marL="285750" indent="-360000">
              <a:lnSpc>
                <a:spcPct val="200000"/>
              </a:lnSpc>
              <a:buClr>
                <a:schemeClr val="accent1"/>
              </a:buClr>
              <a:buSzPct val="170000"/>
              <a:buFontTx/>
              <a:buBlip>
                <a:blip r:embed="rId2"/>
              </a:buBlip>
              <a:defRPr sz="1800">
                <a:solidFill>
                  <a:schemeClr val="tx2"/>
                </a:solidFill>
                <a:latin typeface="Aptos Light" panose="020B0004020202020204" pitchFamily="34" charset="0"/>
              </a:defRPr>
            </a:lvl1pPr>
          </a:lstStyle>
          <a:p>
            <a:pPr lvl="0"/>
            <a:r>
              <a:rPr lang="en-US" dirty="0"/>
              <a:t>Text</a:t>
            </a:r>
          </a:p>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lang="en-US" dirty="0"/>
          </a:p>
          <a:p>
            <a:pPr lvl="0"/>
            <a:endParaRPr lang="en-US" dirty="0"/>
          </a:p>
          <a:p>
            <a:pPr lvl="0"/>
            <a:endParaRPr lang="en-US" dirty="0"/>
          </a:p>
        </p:txBody>
      </p:sp>
    </p:spTree>
    <p:extLst>
      <p:ext uri="{BB962C8B-B14F-4D97-AF65-F5344CB8AC3E}">
        <p14:creationId xmlns:p14="http://schemas.microsoft.com/office/powerpoint/2010/main" val="237326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_Chart">
    <p:spTree>
      <p:nvGrpSpPr>
        <p:cNvPr id="1" name=""/>
        <p:cNvGrpSpPr/>
        <p:nvPr/>
      </p:nvGrpSpPr>
      <p:grpSpPr>
        <a:xfrm>
          <a:off x="0" y="0"/>
          <a:ext cx="0" cy="0"/>
          <a:chOff x="0" y="0"/>
          <a:chExt cx="0" cy="0"/>
        </a:xfrm>
      </p:grpSpPr>
      <p:sp>
        <p:nvSpPr>
          <p:cNvPr id="5" name="Rectangle: Single Corner Snipped 4">
            <a:extLst>
              <a:ext uri="{FF2B5EF4-FFF2-40B4-BE49-F238E27FC236}">
                <a16:creationId xmlns:a16="http://schemas.microsoft.com/office/drawing/2014/main" id="{27289BE2-4E7A-4540-9741-1141E1D6DB7C}"/>
              </a:ext>
            </a:extLst>
          </p:cNvPr>
          <p:cNvSpPr/>
          <p:nvPr userDrawn="1"/>
        </p:nvSpPr>
        <p:spPr>
          <a:xfrm>
            <a:off x="622300" y="1330325"/>
            <a:ext cx="4038600" cy="3810000"/>
          </a:xfrm>
          <a:prstGeom prst="snip1Rect">
            <a:avLst>
              <a:gd name="adj" fmla="val 928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383A4D0-9DC5-4F3A-9E2C-1003D08A6A4F}"/>
              </a:ext>
            </a:extLst>
          </p:cNvPr>
          <p:cNvSpPr>
            <a:spLocks noGrp="1"/>
          </p:cNvSpPr>
          <p:nvPr>
            <p:ph type="sldNum" sz="quarter" idx="10"/>
          </p:nvPr>
        </p:nvSpPr>
        <p:spPr/>
        <p:txBody>
          <a:bodyPr/>
          <a:lstStyle/>
          <a:p>
            <a:fld id="{B6F15528-21DE-4FAA-801E-634DDDAF4B2B}" type="slidenum">
              <a:rPr lang="en-US" smtClean="0"/>
              <a:pPr/>
              <a:t>‹#›</a:t>
            </a:fld>
            <a:endParaRPr lang="en-US" dirty="0"/>
          </a:p>
        </p:txBody>
      </p:sp>
      <p:sp>
        <p:nvSpPr>
          <p:cNvPr id="49" name="Text Placeholder 48">
            <a:extLst>
              <a:ext uri="{FF2B5EF4-FFF2-40B4-BE49-F238E27FC236}">
                <a16:creationId xmlns:a16="http://schemas.microsoft.com/office/drawing/2014/main" id="{0FD0B692-0F88-461B-A7CF-3034C922F087}"/>
              </a:ext>
            </a:extLst>
          </p:cNvPr>
          <p:cNvSpPr>
            <a:spLocks noGrp="1"/>
          </p:cNvSpPr>
          <p:nvPr>
            <p:ph type="body" sz="quarter" idx="11" hasCustomPrompt="1"/>
          </p:nvPr>
        </p:nvSpPr>
        <p:spPr>
          <a:xfrm>
            <a:off x="698505" y="1406525"/>
            <a:ext cx="4114793" cy="461665"/>
          </a:xfrm>
          <a:prstGeom prst="rect">
            <a:avLst/>
          </a:prstGeom>
          <a:noFill/>
        </p:spPr>
        <p:txBody>
          <a:bodyPr wrap="square">
            <a:spAutoFit/>
          </a:bodyPr>
          <a:lstStyle>
            <a:lvl1pPr marL="36002">
              <a:defRPr sz="2400" b="0">
                <a:solidFill>
                  <a:schemeClr val="accent1"/>
                </a:solidFill>
              </a:defRPr>
            </a:lvl1pPr>
          </a:lstStyle>
          <a:p>
            <a:pPr lvl="0"/>
            <a:r>
              <a:rPr lang="en-US" dirty="0"/>
              <a:t>Topic</a:t>
            </a:r>
          </a:p>
        </p:txBody>
      </p:sp>
      <p:sp>
        <p:nvSpPr>
          <p:cNvPr id="10" name="Text Placeholder 13">
            <a:extLst>
              <a:ext uri="{FF2B5EF4-FFF2-40B4-BE49-F238E27FC236}">
                <a16:creationId xmlns:a16="http://schemas.microsoft.com/office/drawing/2014/main" id="{25E814FF-63C7-DF2A-05D8-7540CBC7FB37}"/>
              </a:ext>
            </a:extLst>
          </p:cNvPr>
          <p:cNvSpPr>
            <a:spLocks noGrp="1"/>
          </p:cNvSpPr>
          <p:nvPr>
            <p:ph type="body" sz="quarter" idx="27" hasCustomPrompt="1"/>
          </p:nvPr>
        </p:nvSpPr>
        <p:spPr>
          <a:xfrm>
            <a:off x="698505" y="625830"/>
            <a:ext cx="4571999" cy="628295"/>
          </a:xfrm>
          <a:prstGeom prst="rect">
            <a:avLst/>
          </a:prstGeom>
        </p:spPr>
        <p:txBody>
          <a:bodyPr anchor="ctr">
            <a:noAutofit/>
          </a:bodyPr>
          <a:lstStyle>
            <a:lvl1pPr marL="0" indent="0">
              <a:buNone/>
              <a:defRPr sz="4000" b="0" spc="0">
                <a:solidFill>
                  <a:schemeClr val="tx2"/>
                </a:solidFill>
                <a:effectLst/>
                <a:latin typeface="+mn-lt"/>
                <a:cs typeface="Calibri Light" panose="020F0302020204030204" pitchFamily="34" charset="0"/>
              </a:defRPr>
            </a:lvl1pPr>
          </a:lstStyle>
          <a:p>
            <a:pPr lvl="0"/>
            <a:r>
              <a:rPr lang="en-US" dirty="0"/>
              <a:t>Title</a:t>
            </a:r>
          </a:p>
        </p:txBody>
      </p:sp>
      <p:sp>
        <p:nvSpPr>
          <p:cNvPr id="13" name="Chart Placeholder 12">
            <a:extLst>
              <a:ext uri="{FF2B5EF4-FFF2-40B4-BE49-F238E27FC236}">
                <a16:creationId xmlns:a16="http://schemas.microsoft.com/office/drawing/2014/main" id="{B9A2396F-D058-4B64-F27C-498BA3CE1B2A}"/>
              </a:ext>
            </a:extLst>
          </p:cNvPr>
          <p:cNvSpPr>
            <a:spLocks noGrp="1"/>
          </p:cNvSpPr>
          <p:nvPr>
            <p:ph type="chart" sz="quarter" idx="29"/>
          </p:nvPr>
        </p:nvSpPr>
        <p:spPr>
          <a:xfrm>
            <a:off x="5194300" y="1437331"/>
            <a:ext cx="4571999" cy="3591334"/>
          </a:xfrm>
          <a:prstGeom prst="rect">
            <a:avLst/>
          </a:prstGeom>
        </p:spPr>
        <p:txBody>
          <a:bodyPr/>
          <a:lstStyle>
            <a:lvl1pPr>
              <a:defRPr>
                <a:solidFill>
                  <a:schemeClr val="accent1"/>
                </a:solidFill>
              </a:defRPr>
            </a:lvl1pPr>
          </a:lstStyle>
          <a:p>
            <a:endParaRPr lang="en-US" dirty="0"/>
          </a:p>
        </p:txBody>
      </p:sp>
      <p:sp>
        <p:nvSpPr>
          <p:cNvPr id="9" name="Text Placeholder 48">
            <a:extLst>
              <a:ext uri="{FF2B5EF4-FFF2-40B4-BE49-F238E27FC236}">
                <a16:creationId xmlns:a16="http://schemas.microsoft.com/office/drawing/2014/main" id="{ABA9E012-6894-4FB9-9CBE-B3F54B761038}"/>
              </a:ext>
            </a:extLst>
          </p:cNvPr>
          <p:cNvSpPr>
            <a:spLocks noGrp="1"/>
          </p:cNvSpPr>
          <p:nvPr>
            <p:ph type="body" sz="quarter" idx="30" hasCustomPrompt="1"/>
          </p:nvPr>
        </p:nvSpPr>
        <p:spPr>
          <a:xfrm>
            <a:off x="8004511" y="5489058"/>
            <a:ext cx="1685590" cy="261610"/>
          </a:xfrm>
          <a:prstGeom prst="rect">
            <a:avLst/>
          </a:prstGeom>
        </p:spPr>
        <p:txBody>
          <a:bodyPr>
            <a:spAutoFit/>
          </a:bodyPr>
          <a:lstStyle>
            <a:lvl1pPr>
              <a:defRPr sz="1100" b="1">
                <a:solidFill>
                  <a:schemeClr val="accent1"/>
                </a:solidFill>
                <a:latin typeface="Aptos Light" panose="020B0004020202020204" pitchFamily="34" charset="0"/>
                <a:cs typeface="Calibri Light" panose="020F0302020204030204" pitchFamily="34" charset="0"/>
              </a:defRPr>
            </a:lvl1pPr>
          </a:lstStyle>
          <a:p>
            <a:pPr lvl="0"/>
            <a:r>
              <a:rPr lang="en-US" dirty="0"/>
              <a:t>Event, Location</a:t>
            </a:r>
          </a:p>
        </p:txBody>
      </p:sp>
      <p:sp>
        <p:nvSpPr>
          <p:cNvPr id="11" name="Text Placeholder 48">
            <a:extLst>
              <a:ext uri="{FF2B5EF4-FFF2-40B4-BE49-F238E27FC236}">
                <a16:creationId xmlns:a16="http://schemas.microsoft.com/office/drawing/2014/main" id="{8DF3D7AF-EB59-422B-8978-4F3941C87F89}"/>
              </a:ext>
            </a:extLst>
          </p:cNvPr>
          <p:cNvSpPr>
            <a:spLocks noGrp="1"/>
          </p:cNvSpPr>
          <p:nvPr>
            <p:ph type="body" sz="quarter" idx="31" hasCustomPrompt="1"/>
          </p:nvPr>
        </p:nvSpPr>
        <p:spPr>
          <a:xfrm>
            <a:off x="698505" y="2040895"/>
            <a:ext cx="4114793" cy="2987770"/>
          </a:xfrm>
          <a:prstGeom prst="rect">
            <a:avLst/>
          </a:prstGeom>
        </p:spPr>
        <p:txBody>
          <a:bodyPr/>
          <a:lstStyle>
            <a:lvl1pPr marL="285750" indent="-360000">
              <a:lnSpc>
                <a:spcPct val="200000"/>
              </a:lnSpc>
              <a:buClr>
                <a:schemeClr val="accent1"/>
              </a:buClr>
              <a:buSzPct val="170000"/>
              <a:buFontTx/>
              <a:buBlip>
                <a:blip r:embed="rId2"/>
              </a:buBlip>
              <a:defRPr sz="1800">
                <a:solidFill>
                  <a:schemeClr val="tx2"/>
                </a:solidFill>
                <a:latin typeface="Aptos Light" panose="020B0004020202020204" pitchFamily="34" charset="0"/>
              </a:defRPr>
            </a:lvl1pPr>
          </a:lstStyle>
          <a:p>
            <a:pPr lvl="0"/>
            <a:r>
              <a:rPr lang="en-US" dirty="0"/>
              <a:t>Text</a:t>
            </a:r>
          </a:p>
          <a:p>
            <a:pPr lvl="0"/>
            <a:r>
              <a:rPr lang="en-US" dirty="0"/>
              <a:t>Text</a:t>
            </a:r>
          </a:p>
          <a:p>
            <a:pPr lvl="0"/>
            <a:endParaRPr lang="en-US" dirty="0"/>
          </a:p>
          <a:p>
            <a:pPr lvl="0"/>
            <a:endParaRPr lang="en-US" dirty="0"/>
          </a:p>
          <a:p>
            <a:pPr lvl="0"/>
            <a:endParaRPr lang="en-US" dirty="0"/>
          </a:p>
          <a:p>
            <a:pPr lvl="0"/>
            <a:endParaRPr lang="en-US" dirty="0"/>
          </a:p>
          <a:p>
            <a:pPr lvl="0"/>
            <a:endParaRPr lang="en-US" dirty="0"/>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lang="en-US" dirty="0"/>
          </a:p>
          <a:p>
            <a:pPr lvl="0"/>
            <a:endParaRPr lang="en-US" dirty="0"/>
          </a:p>
          <a:p>
            <a:pPr lvl="0"/>
            <a:endParaRPr lang="en-US" dirty="0"/>
          </a:p>
        </p:txBody>
      </p:sp>
    </p:spTree>
    <p:extLst>
      <p:ext uri="{BB962C8B-B14F-4D97-AF65-F5344CB8AC3E}">
        <p14:creationId xmlns:p14="http://schemas.microsoft.com/office/powerpoint/2010/main" val="2877671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6.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6.xml"/><Relationship Id="rId1" Type="http://schemas.openxmlformats.org/officeDocument/2006/relationships/slideLayout" Target="../slideLayouts/slideLayout15.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93BA23E-DDD2-4098-B502-CACC6C196058}"/>
              </a:ext>
            </a:extLst>
          </p:cNvPr>
          <p:cNvPicPr/>
          <p:nvPr userDrawn="1"/>
        </p:nvPicPr>
        <p:blipFill>
          <a:blip r:embed="rId4" cstate="print">
            <a:extLst>
              <a:ext uri="{28A0092B-C50C-407E-A947-70E740481C1C}">
                <a14:useLocalDpi xmlns:a14="http://schemas.microsoft.com/office/drawing/2010/main" val="0"/>
              </a:ext>
            </a:extLst>
          </a:blip>
          <a:srcRect/>
          <a:stretch/>
        </p:blipFill>
        <p:spPr>
          <a:xfrm>
            <a:off x="317500" y="5325902"/>
            <a:ext cx="2209796" cy="492316"/>
          </a:xfrm>
          <a:prstGeom prst="rect">
            <a:avLst/>
          </a:prstGeom>
        </p:spPr>
      </p:pic>
    </p:spTree>
    <p:extLst>
      <p:ext uri="{BB962C8B-B14F-4D97-AF65-F5344CB8AC3E}">
        <p14:creationId xmlns:p14="http://schemas.microsoft.com/office/powerpoint/2010/main" val="2365350159"/>
      </p:ext>
    </p:extLst>
  </p:cSld>
  <p:clrMap bg1="lt1" tx1="dk1" bg2="lt2" tx2="dk2" accent1="accent1" accent2="accent2" accent3="accent3" accent4="accent4" accent5="accent5" accent6="accent6" hlink="hlink" folHlink="folHlink"/>
  <p:sldLayoutIdLst>
    <p:sldLayoutId id="2147483771" r:id="rId1"/>
  </p:sldLayoutIdLst>
  <p:hf hdr="0"/>
  <p:txStyles>
    <p:titleStyle>
      <a:lvl1pPr>
        <a:defRPr>
          <a:latin typeface="+mj-lt"/>
          <a:ea typeface="+mj-ea"/>
          <a:cs typeface="+mj-cs"/>
        </a:defRPr>
      </a:lvl1pPr>
    </p:titleStyle>
    <p:bodyStyle>
      <a:lvl1pPr marL="285769" indent="-285769">
        <a:buFont typeface="Arial" panose="020B0604020202020204" pitchFamily="34" charset="0"/>
        <a:buChar char="•"/>
        <a:defRPr>
          <a:solidFill>
            <a:srgbClr val="4A923E"/>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172810"/>
      </p:ext>
    </p:extLst>
  </p:cSld>
  <p:clrMap bg1="lt1" tx1="dk1" bg2="lt2" tx2="dk2" accent1="accent1" accent2="accent2" accent3="accent3" accent4="accent4" accent5="accent5" accent6="accent6" hlink="hlink" folHlink="folHlink"/>
  <p:sldLayoutIdLst>
    <p:sldLayoutId id="2147483759" r:id="rId1"/>
  </p:sldLayoutIdLst>
  <p:hf hdr="0"/>
  <p:txStyles>
    <p:titleStyle>
      <a:lvl1pPr>
        <a:defRPr>
          <a:latin typeface="+mj-lt"/>
          <a:ea typeface="+mj-ea"/>
          <a:cs typeface="+mj-cs"/>
        </a:defRPr>
      </a:lvl1pPr>
    </p:titleStyle>
    <p:bodyStyle>
      <a:lvl1pPr marL="285769" indent="-285769">
        <a:buFont typeface="Arial" panose="020B0604020202020204" pitchFamily="34" charset="0"/>
        <a:buChar char="•"/>
        <a:defRPr>
          <a:solidFill>
            <a:srgbClr val="4A923E"/>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749408"/>
      </p:ext>
    </p:extLst>
  </p:cSld>
  <p:clrMap bg1="lt1" tx1="dk1" bg2="lt2" tx2="dk2" accent1="accent1" accent2="accent2" accent3="accent3" accent4="accent4" accent5="accent5" accent6="accent6" hlink="hlink" folHlink="folHlink"/>
  <p:sldLayoutIdLst>
    <p:sldLayoutId id="2147483786" r:id="rId1"/>
  </p:sldLayoutIdLst>
  <p:hf hdr="0"/>
  <p:txStyles>
    <p:titleStyle>
      <a:lvl1pPr>
        <a:defRPr>
          <a:latin typeface="+mj-lt"/>
          <a:ea typeface="+mj-ea"/>
          <a:cs typeface="+mj-cs"/>
        </a:defRPr>
      </a:lvl1pPr>
    </p:titleStyle>
    <p:bodyStyle>
      <a:lvl1pPr marL="285769" indent="-285769">
        <a:buFont typeface="Arial" panose="020B0604020202020204" pitchFamily="34" charset="0"/>
        <a:buChar char="•"/>
        <a:defRPr>
          <a:solidFill>
            <a:srgbClr val="4A923E"/>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6" name="Holder 6"/>
          <p:cNvSpPr>
            <a:spLocks noGrp="1"/>
          </p:cNvSpPr>
          <p:nvPr>
            <p:ph type="sldNum" sz="quarter" idx="7"/>
          </p:nvPr>
        </p:nvSpPr>
        <p:spPr>
          <a:xfrm>
            <a:off x="9690101" y="5531683"/>
            <a:ext cx="554479" cy="169277"/>
          </a:xfrm>
          <a:prstGeom prst="rect">
            <a:avLst/>
          </a:prstGeom>
        </p:spPr>
        <p:txBody>
          <a:bodyPr wrap="square" lIns="0" tIns="0" rIns="0" bIns="0">
            <a:spAutoFit/>
          </a:bodyPr>
          <a:lstStyle>
            <a:lvl1pPr algn="r">
              <a:defRPr sz="1100">
                <a:solidFill>
                  <a:schemeClr val="tx1">
                    <a:lumMod val="50000"/>
                    <a:lumOff val="50000"/>
                  </a:schemeClr>
                </a:solidFill>
                <a:latin typeface="+mn-lt"/>
              </a:defRPr>
            </a:lvl1pPr>
          </a:lstStyle>
          <a:p>
            <a:fld id="{B6F15528-21DE-4FAA-801E-634DDDAF4B2B}" type="slidenum">
              <a:rPr lang="en-US" smtClean="0"/>
              <a:pPr/>
              <a:t>‹#›</a:t>
            </a:fld>
            <a:endParaRPr lang="en-US" dirty="0"/>
          </a:p>
        </p:txBody>
      </p:sp>
      <p:cxnSp>
        <p:nvCxnSpPr>
          <p:cNvPr id="30" name="Straight Connector 29">
            <a:extLst>
              <a:ext uri="{FF2B5EF4-FFF2-40B4-BE49-F238E27FC236}">
                <a16:creationId xmlns:a16="http://schemas.microsoft.com/office/drawing/2014/main" id="{62C39F01-07A2-4C0E-B68A-196A83FD2042}"/>
              </a:ext>
            </a:extLst>
          </p:cNvPr>
          <p:cNvCxnSpPr/>
          <p:nvPr userDrawn="1"/>
        </p:nvCxnSpPr>
        <p:spPr>
          <a:xfrm>
            <a:off x="8013700" y="5524011"/>
            <a:ext cx="0" cy="22358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30">
            <a:extLst>
              <a:ext uri="{FF2B5EF4-FFF2-40B4-BE49-F238E27FC236}">
                <a16:creationId xmlns:a16="http://schemas.microsoft.com/office/drawing/2014/main" id="{7C6563FB-9845-9E79-D268-8278347298A3}"/>
              </a:ext>
            </a:extLst>
          </p:cNvPr>
          <p:cNvSpPr txBox="1">
            <a:spLocks/>
          </p:cNvSpPr>
          <p:nvPr userDrawn="1"/>
        </p:nvSpPr>
        <p:spPr>
          <a:xfrm>
            <a:off x="5575300" y="5455984"/>
            <a:ext cx="2406650" cy="320675"/>
          </a:xfrm>
          <a:prstGeom prst="rect">
            <a:avLst/>
          </a:prstGeom>
        </p:spPr>
        <p:txBody>
          <a:bodyPr vert="horz" lIns="91440" tIns="45720" rIns="91440" bIns="45720" rtlCol="0" anchor="ctr"/>
          <a:lstStyle>
            <a:defPPr>
              <a:defRPr kern="0"/>
            </a:defPPr>
            <a:lvl1pPr algn="r">
              <a:defRPr sz="1100" b="1">
                <a:solidFill>
                  <a:schemeClr val="tx1">
                    <a:tint val="75000"/>
                  </a:schemeClr>
                </a:solidFill>
                <a:latin typeface="Aptos Light" panose="020B0004020202020204" pitchFamily="34" charset="0"/>
                <a:cs typeface="Calibri Light" panose="020F0302020204030204" pitchFamily="34" charset="0"/>
              </a:defRPr>
            </a:lvl1pPr>
          </a:lstStyle>
          <a:p>
            <a:fld id="{749693C6-E901-475D-A8BE-5EA802C93B2C}" type="datetime1">
              <a:rPr lang="en-US" smtClean="0"/>
              <a:pPr/>
              <a:t>3/31/2025</a:t>
            </a:fld>
            <a:endParaRPr lang="en-US" dirty="0"/>
          </a:p>
        </p:txBody>
      </p:sp>
      <p:sp>
        <p:nvSpPr>
          <p:cNvPr id="3" name="Rectangle 2">
            <a:extLst>
              <a:ext uri="{FF2B5EF4-FFF2-40B4-BE49-F238E27FC236}">
                <a16:creationId xmlns:a16="http://schemas.microsoft.com/office/drawing/2014/main" id="{BD7775BE-2E92-4EBD-AE3C-6465EB6E041F}"/>
              </a:ext>
            </a:extLst>
          </p:cNvPr>
          <p:cNvSpPr/>
          <p:nvPr userDrawn="1"/>
        </p:nvSpPr>
        <p:spPr>
          <a:xfrm>
            <a:off x="1306900" y="5739125"/>
            <a:ext cx="8208000" cy="1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2677681"/>
      </p:ext>
    </p:extLst>
  </p:cSld>
  <p:clrMap bg1="lt1" tx1="dk1" bg2="lt2" tx2="dk2" accent1="accent1" accent2="accent2" accent3="accent3" accent4="accent4" accent5="accent5" accent6="accent6" hlink="hlink" folHlink="folHlink"/>
  <p:sldLayoutIdLst>
    <p:sldLayoutId id="2147483766" r:id="rId1"/>
    <p:sldLayoutId id="2147483741" r:id="rId2"/>
    <p:sldLayoutId id="2147483743" r:id="rId3"/>
    <p:sldLayoutId id="2147483744" r:id="rId4"/>
    <p:sldLayoutId id="2147483760" r:id="rId5"/>
    <p:sldLayoutId id="2147483765" r:id="rId6"/>
    <p:sldLayoutId id="2147483761" r:id="rId7"/>
    <p:sldLayoutId id="2147483762" r:id="rId8"/>
    <p:sldLayoutId id="2147483764" r:id="rId9"/>
    <p:sldLayoutId id="2147483788" r:id="rId10"/>
  </p:sldLayoutIdLst>
  <p:hf hdr="0"/>
  <p:txStyles>
    <p:titleStyle>
      <a:lvl1pPr algn="ctr">
        <a:defRPr sz="2400" b="0">
          <a:solidFill>
            <a:schemeClr val="bg1"/>
          </a:solidFill>
          <a:latin typeface="Calibri Light" panose="020F0302020204030204" pitchFamily="34" charset="0"/>
          <a:ea typeface="+mj-ea"/>
          <a:cs typeface="Calibri Light" panose="020F0302020204030204" pitchFamily="34" charset="0"/>
        </a:defRPr>
      </a:lvl1pPr>
    </p:titleStyle>
    <p:bodyStyle>
      <a:lvl1pPr marL="0" indent="0">
        <a:buFont typeface="Arial" panose="020B0604020202020204" pitchFamily="34" charset="0"/>
        <a:buNone/>
        <a:defRPr sz="1200" b="1">
          <a:solidFill>
            <a:schemeClr val="accent1"/>
          </a:solidFill>
          <a:latin typeface="Aptos Light" panose="020B0004020202020204" pitchFamily="34" charset="0"/>
          <a:ea typeface="+mn-ea"/>
          <a:cs typeface="+mn-cs"/>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30">
            <a:extLst>
              <a:ext uri="{FF2B5EF4-FFF2-40B4-BE49-F238E27FC236}">
                <a16:creationId xmlns:a16="http://schemas.microsoft.com/office/drawing/2014/main" id="{2B6DE688-CB00-BC57-9306-96505BBDB78F}"/>
              </a:ext>
            </a:extLst>
          </p:cNvPr>
          <p:cNvSpPr txBox="1">
            <a:spLocks/>
          </p:cNvSpPr>
          <p:nvPr userDrawn="1"/>
        </p:nvSpPr>
        <p:spPr>
          <a:xfrm>
            <a:off x="5495431" y="5445125"/>
            <a:ext cx="2406650" cy="320675"/>
          </a:xfrm>
          <a:prstGeom prst="rect">
            <a:avLst/>
          </a:prstGeom>
        </p:spPr>
        <p:txBody>
          <a:bodyPr vert="horz" lIns="91440" tIns="45720" rIns="91440" bIns="45720" rtlCol="0" anchor="ctr"/>
          <a:lstStyle>
            <a:defPPr>
              <a:defRPr kern="0"/>
            </a:defPPr>
            <a:lvl1pPr algn="r">
              <a:defRPr sz="1100" b="1">
                <a:solidFill>
                  <a:schemeClr val="tx1">
                    <a:tint val="75000"/>
                  </a:schemeClr>
                </a:solidFill>
                <a:latin typeface="Aptos Light" panose="020B0004020202020204" pitchFamily="34" charset="0"/>
                <a:cs typeface="Calibri Light" panose="020F0302020204030204" pitchFamily="34" charset="0"/>
              </a:defRPr>
            </a:lvl1pPr>
          </a:lstStyle>
          <a:p>
            <a:fld id="{749693C6-E901-475D-A8BE-5EA802C93B2C}" type="datetime1">
              <a:rPr lang="en-US" smtClean="0"/>
              <a:pPr/>
              <a:t>3/31/2025</a:t>
            </a:fld>
            <a:endParaRPr lang="en-US" dirty="0"/>
          </a:p>
        </p:txBody>
      </p:sp>
      <p:sp>
        <p:nvSpPr>
          <p:cNvPr id="5" name="Holder 6">
            <a:extLst>
              <a:ext uri="{FF2B5EF4-FFF2-40B4-BE49-F238E27FC236}">
                <a16:creationId xmlns:a16="http://schemas.microsoft.com/office/drawing/2014/main" id="{BF1E28F3-9358-41ED-A44B-D4E3B60FDABF}"/>
              </a:ext>
            </a:extLst>
          </p:cNvPr>
          <p:cNvSpPr>
            <a:spLocks noGrp="1"/>
          </p:cNvSpPr>
          <p:nvPr>
            <p:ph type="sldNum" sz="quarter" idx="4"/>
          </p:nvPr>
        </p:nvSpPr>
        <p:spPr>
          <a:xfrm>
            <a:off x="9690101" y="5531683"/>
            <a:ext cx="554479" cy="169277"/>
          </a:xfrm>
          <a:prstGeom prst="rect">
            <a:avLst/>
          </a:prstGeom>
        </p:spPr>
        <p:txBody>
          <a:bodyPr wrap="square" lIns="0" tIns="0" rIns="0" bIns="0">
            <a:spAutoFit/>
          </a:bodyPr>
          <a:lstStyle>
            <a:lvl1pPr algn="r">
              <a:defRPr sz="1100">
                <a:solidFill>
                  <a:schemeClr val="tx1">
                    <a:lumMod val="50000"/>
                    <a:lumOff val="50000"/>
                  </a:schemeClr>
                </a:solidFill>
                <a:latin typeface="+mn-lt"/>
              </a:defRPr>
            </a:lvl1pPr>
          </a:lstStyle>
          <a:p>
            <a:fld id="{B6F15528-21DE-4FAA-801E-634DDDAF4B2B}" type="slidenum">
              <a:rPr lang="en-US" smtClean="0"/>
              <a:pPr/>
              <a:t>‹#›</a:t>
            </a:fld>
            <a:endParaRPr lang="en-US" dirty="0"/>
          </a:p>
        </p:txBody>
      </p:sp>
      <p:cxnSp>
        <p:nvCxnSpPr>
          <p:cNvPr id="7" name="Straight Connector 6">
            <a:extLst>
              <a:ext uri="{FF2B5EF4-FFF2-40B4-BE49-F238E27FC236}">
                <a16:creationId xmlns:a16="http://schemas.microsoft.com/office/drawing/2014/main" id="{6F390F4D-31CD-4BC1-9906-39B299C7E43F}"/>
              </a:ext>
            </a:extLst>
          </p:cNvPr>
          <p:cNvCxnSpPr/>
          <p:nvPr userDrawn="1"/>
        </p:nvCxnSpPr>
        <p:spPr>
          <a:xfrm>
            <a:off x="8013700" y="5524011"/>
            <a:ext cx="0" cy="22358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C783303-92C0-4614-8F9D-55F80C13E2A2}"/>
              </a:ext>
            </a:extLst>
          </p:cNvPr>
          <p:cNvSpPr/>
          <p:nvPr userDrawn="1"/>
        </p:nvSpPr>
        <p:spPr>
          <a:xfrm>
            <a:off x="1306900" y="5739125"/>
            <a:ext cx="8208000" cy="1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241718"/>
      </p:ext>
    </p:extLst>
  </p:cSld>
  <p:clrMap bg1="lt1" tx1="dk1" bg2="lt2" tx2="dk2" accent1="accent1" accent2="accent2" accent3="accent3" accent4="accent4" accent5="accent5" accent6="accent6" hlink="hlink" folHlink="folHlink"/>
  <p:sldLayoutIdLst>
    <p:sldLayoutId id="2147483648" r:id="rId1"/>
  </p:sldLayoutIdLst>
  <p:hf hdr="0"/>
  <p:txStyles>
    <p:titleStyle>
      <a:lvl1pPr algn="l">
        <a:defRPr sz="4400" b="0">
          <a:solidFill>
            <a:schemeClr val="accent4"/>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p:titleStyle>
    <p:bodyStyle>
      <a:lvl1pPr marL="0" indent="0">
        <a:buFont typeface="Arial" panose="020B0604020202020204" pitchFamily="34" charset="0"/>
        <a:buNone/>
        <a:defRPr sz="2400">
          <a:solidFill>
            <a:srgbClr val="003C27"/>
          </a:solidFill>
          <a:latin typeface="+mn-lt"/>
          <a:ea typeface="+mn-ea"/>
          <a:cs typeface="+mn-cs"/>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312299F-5CDD-40DA-AB44-95B88542B7E0}"/>
              </a:ext>
            </a:extLst>
          </p:cNvPr>
          <p:cNvSpPr txBox="1"/>
          <p:nvPr userDrawn="1"/>
        </p:nvSpPr>
        <p:spPr>
          <a:xfrm>
            <a:off x="3152690" y="1939925"/>
            <a:ext cx="4388020" cy="523220"/>
          </a:xfrm>
          <a:prstGeom prst="rect">
            <a:avLst/>
          </a:prstGeom>
          <a:noFill/>
        </p:spPr>
        <p:txBody>
          <a:bodyPr wrap="square" rtlCol="0">
            <a:spAutoFit/>
          </a:bodyPr>
          <a:lstStyle/>
          <a:p>
            <a:pPr algn="ctr"/>
            <a:r>
              <a:rPr lang="en-US" sz="2800" b="0" i="0" spc="500" baseline="0" dirty="0">
                <a:solidFill>
                  <a:schemeClr val="tx1"/>
                </a:solidFill>
                <a:latin typeface="Aptos" panose="020B0004020202020204" pitchFamily="34" charset="0"/>
                <a:cs typeface="Calibri Light" panose="020F0302020204030204" pitchFamily="34" charset="0"/>
              </a:rPr>
              <a:t>Thank you!</a:t>
            </a:r>
          </a:p>
        </p:txBody>
      </p:sp>
      <p:pic>
        <p:nvPicPr>
          <p:cNvPr id="7" name="Picture 6">
            <a:extLst>
              <a:ext uri="{FF2B5EF4-FFF2-40B4-BE49-F238E27FC236}">
                <a16:creationId xmlns:a16="http://schemas.microsoft.com/office/drawing/2014/main" id="{8442E69C-F57E-492B-BA9A-E722FF174BEC}"/>
              </a:ext>
            </a:extLst>
          </p:cNvPr>
          <p:cNvPicPr/>
          <p:nvPr userDrawn="1"/>
        </p:nvPicPr>
        <p:blipFill>
          <a:blip r:embed="rId4" cstate="print">
            <a:extLst>
              <a:ext uri="{28A0092B-C50C-407E-A947-70E740481C1C}">
                <a14:useLocalDpi xmlns:a14="http://schemas.microsoft.com/office/drawing/2010/main" val="0"/>
              </a:ext>
            </a:extLst>
          </a:blip>
          <a:srcRect/>
          <a:stretch/>
        </p:blipFill>
        <p:spPr>
          <a:xfrm>
            <a:off x="8318500" y="635068"/>
            <a:ext cx="1752596" cy="390457"/>
          </a:xfrm>
          <a:prstGeom prst="rect">
            <a:avLst/>
          </a:prstGeom>
        </p:spPr>
      </p:pic>
    </p:spTree>
    <p:extLst>
      <p:ext uri="{BB962C8B-B14F-4D97-AF65-F5344CB8AC3E}">
        <p14:creationId xmlns:p14="http://schemas.microsoft.com/office/powerpoint/2010/main" val="1689430588"/>
      </p:ext>
    </p:extLst>
  </p:cSld>
  <p:clrMap bg1="lt1" tx1="dk1" bg2="lt2" tx2="dk2" accent1="accent1" accent2="accent2" accent3="accent3" accent4="accent4" accent5="accent5" accent6="accent6" hlink="hlink" folHlink="folHlink"/>
  <p:sldLayoutIdLst>
    <p:sldLayoutId id="2147483779" r:id="rId1"/>
  </p:sldLayoutIdLst>
  <p:hf hdr="0"/>
  <p:txStyles>
    <p:titleStyle>
      <a:lvl1pPr>
        <a:defRPr>
          <a:latin typeface="+mj-lt"/>
          <a:ea typeface="+mj-ea"/>
          <a:cs typeface="+mj-cs"/>
        </a:defRPr>
      </a:lvl1pPr>
    </p:titleStyle>
    <p:bodyStyle>
      <a:lvl1pPr marL="285769" indent="-285769">
        <a:buFont typeface="Arial" panose="020B0604020202020204" pitchFamily="34" charset="0"/>
        <a:buChar char="•"/>
        <a:defRPr>
          <a:solidFill>
            <a:srgbClr val="4A923E"/>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bodyStyle>
    <p:otherStyle>
      <a:lvl1pPr marL="0">
        <a:defRPr>
          <a:latin typeface="+mn-lt"/>
          <a:ea typeface="+mn-ea"/>
          <a:cs typeface="+mn-cs"/>
        </a:defRPr>
      </a:lvl1pPr>
      <a:lvl2pPr marL="457230">
        <a:defRPr>
          <a:latin typeface="+mn-lt"/>
          <a:ea typeface="+mn-ea"/>
          <a:cs typeface="+mn-cs"/>
        </a:defRPr>
      </a:lvl2pPr>
      <a:lvl3pPr marL="914462">
        <a:defRPr>
          <a:latin typeface="+mn-lt"/>
          <a:ea typeface="+mn-ea"/>
          <a:cs typeface="+mn-cs"/>
        </a:defRPr>
      </a:lvl3pPr>
      <a:lvl4pPr marL="1371692">
        <a:defRPr>
          <a:latin typeface="+mn-lt"/>
          <a:ea typeface="+mn-ea"/>
          <a:cs typeface="+mn-cs"/>
        </a:defRPr>
      </a:lvl4pPr>
      <a:lvl5pPr marL="1828920">
        <a:defRPr>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svg"/><Relationship Id="rId3" Type="http://schemas.openxmlformats.org/officeDocument/2006/relationships/image" Target="../media/image44.svg"/><Relationship Id="rId7" Type="http://schemas.openxmlformats.org/officeDocument/2006/relationships/image" Target="../media/image48.svg"/><Relationship Id="rId12"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5" Type="http://schemas.openxmlformats.org/officeDocument/2006/relationships/image" Target="../media/image5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 Id="rId14"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8440191-BA41-4074-888B-0C44D2B32413}"/>
              </a:ext>
            </a:extLst>
          </p:cNvPr>
          <p:cNvSpPr>
            <a:spLocks noGrp="1"/>
          </p:cNvSpPr>
          <p:nvPr>
            <p:ph type="body" sz="quarter" idx="13"/>
          </p:nvPr>
        </p:nvSpPr>
        <p:spPr/>
        <p:txBody>
          <a:bodyPr/>
          <a:lstStyle/>
          <a:p>
            <a:endParaRPr lang="en-US"/>
          </a:p>
        </p:txBody>
      </p:sp>
      <p:sp>
        <p:nvSpPr>
          <p:cNvPr id="11" name="Text Placeholder 10">
            <a:extLst>
              <a:ext uri="{FF2B5EF4-FFF2-40B4-BE49-F238E27FC236}">
                <a16:creationId xmlns:a16="http://schemas.microsoft.com/office/drawing/2014/main" id="{7F530BAD-4E7C-46F4-98E7-E803AFB5B172}"/>
              </a:ext>
            </a:extLst>
          </p:cNvPr>
          <p:cNvSpPr>
            <a:spLocks noGrp="1"/>
          </p:cNvSpPr>
          <p:nvPr>
            <p:ph type="body" sz="quarter" idx="15"/>
          </p:nvPr>
        </p:nvSpPr>
        <p:spPr/>
        <p:txBody>
          <a:bodyPr/>
          <a:lstStyle/>
          <a:p>
            <a:endParaRPr lang="en-US"/>
          </a:p>
        </p:txBody>
      </p:sp>
      <p:sp>
        <p:nvSpPr>
          <p:cNvPr id="12" name="Text Placeholder 11">
            <a:extLst>
              <a:ext uri="{FF2B5EF4-FFF2-40B4-BE49-F238E27FC236}">
                <a16:creationId xmlns:a16="http://schemas.microsoft.com/office/drawing/2014/main" id="{2B8BD973-5F36-447D-AB21-41F5F5EA6776}"/>
              </a:ext>
            </a:extLst>
          </p:cNvPr>
          <p:cNvSpPr>
            <a:spLocks noGrp="1"/>
          </p:cNvSpPr>
          <p:nvPr>
            <p:ph type="body" sz="quarter" idx="16"/>
          </p:nvPr>
        </p:nvSpPr>
        <p:spPr/>
        <p:txBody>
          <a:bodyPr/>
          <a:lstStyle/>
          <a:p>
            <a:endParaRPr lang="en-US"/>
          </a:p>
        </p:txBody>
      </p:sp>
      <p:sp>
        <p:nvSpPr>
          <p:cNvPr id="13" name="Text Placeholder 12">
            <a:extLst>
              <a:ext uri="{FF2B5EF4-FFF2-40B4-BE49-F238E27FC236}">
                <a16:creationId xmlns:a16="http://schemas.microsoft.com/office/drawing/2014/main" id="{ECCC817A-4F84-4580-B399-44CC5775B7E6}"/>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28108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68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98F0B78-B44C-47A3-AFF1-8363B5314143}"/>
              </a:ext>
            </a:extLst>
          </p:cNvPr>
          <p:cNvSpPr>
            <a:spLocks noGrp="1"/>
          </p:cNvSpPr>
          <p:nvPr>
            <p:ph type="body" sz="quarter" idx="15"/>
          </p:nvPr>
        </p:nvSpPr>
        <p:spPr>
          <a:xfrm>
            <a:off x="1536701" y="904648"/>
            <a:ext cx="6705599" cy="707886"/>
          </a:xfrm>
        </p:spPr>
        <p:txBody>
          <a:bodyPr/>
          <a:lstStyle/>
          <a:p>
            <a:r>
              <a:rPr lang="en-US" sz="4000" b="1" dirty="0">
                <a:latin typeface="CfOfficeBold"/>
                <a:cs typeface="+mn-cs"/>
              </a:rPr>
              <a:t>Project’s overview</a:t>
            </a:r>
          </a:p>
        </p:txBody>
      </p:sp>
      <p:sp>
        <p:nvSpPr>
          <p:cNvPr id="9" name="Text Placeholder 8">
            <a:extLst>
              <a:ext uri="{FF2B5EF4-FFF2-40B4-BE49-F238E27FC236}">
                <a16:creationId xmlns:a16="http://schemas.microsoft.com/office/drawing/2014/main" id="{08B588D1-3A23-49E4-98A0-031A78BB9D80}"/>
              </a:ext>
            </a:extLst>
          </p:cNvPr>
          <p:cNvSpPr>
            <a:spLocks noGrp="1"/>
          </p:cNvSpPr>
          <p:nvPr>
            <p:ph type="body" sz="quarter" idx="11"/>
          </p:nvPr>
        </p:nvSpPr>
        <p:spPr>
          <a:xfrm>
            <a:off x="1422400" y="1863330"/>
            <a:ext cx="7848599" cy="838200"/>
          </a:xfrm>
        </p:spPr>
        <p:txBody>
          <a:bodyPr/>
          <a:lstStyle/>
          <a:p>
            <a:pPr algn="ctr">
              <a:lnSpc>
                <a:spcPct val="100000"/>
              </a:lnSpc>
            </a:pPr>
            <a:r>
              <a:rPr lang="nl-BE" sz="2400" b="1" dirty="0">
                <a:latin typeface="CfOfficeBold"/>
              </a:rPr>
              <a:t>JOULIA: </a:t>
            </a:r>
            <a:r>
              <a:rPr lang="en-US" sz="2400" dirty="0">
                <a:latin typeface="CfOfficeBold"/>
              </a:rPr>
              <a:t>Electrification of industrial processes using induction and microwaves technologies</a:t>
            </a:r>
          </a:p>
        </p:txBody>
      </p:sp>
      <p:pic>
        <p:nvPicPr>
          <p:cNvPr id="3" name="Picture 2" descr="A screenshot of a black screen&#10;&#10;AI-generated content may be incorrect.">
            <a:extLst>
              <a:ext uri="{FF2B5EF4-FFF2-40B4-BE49-F238E27FC236}">
                <a16:creationId xmlns:a16="http://schemas.microsoft.com/office/drawing/2014/main" id="{88D2844C-3EEA-975E-0D52-C09FC2912C59}"/>
              </a:ext>
            </a:extLst>
          </p:cNvPr>
          <p:cNvPicPr>
            <a:picLocks noChangeAspect="1"/>
          </p:cNvPicPr>
          <p:nvPr/>
        </p:nvPicPr>
        <p:blipFill>
          <a:blip r:embed="rId2" cstate="print">
            <a:extLst>
              <a:ext uri="{28A0092B-C50C-407E-A947-70E740481C1C}">
                <a14:useLocalDpi xmlns:a14="http://schemas.microsoft.com/office/drawing/2010/main" val="0"/>
              </a:ext>
            </a:extLst>
          </a:blip>
          <a:srcRect t="5785" b="75207"/>
          <a:stretch/>
        </p:blipFill>
        <p:spPr>
          <a:xfrm>
            <a:off x="1939079" y="3813402"/>
            <a:ext cx="6815243" cy="1295400"/>
          </a:xfrm>
          <a:prstGeom prst="rect">
            <a:avLst/>
          </a:prstGeom>
        </p:spPr>
      </p:pic>
      <p:sp>
        <p:nvSpPr>
          <p:cNvPr id="8" name="Text Placeholder 8">
            <a:extLst>
              <a:ext uri="{FF2B5EF4-FFF2-40B4-BE49-F238E27FC236}">
                <a16:creationId xmlns:a16="http://schemas.microsoft.com/office/drawing/2014/main" id="{D840E420-E0A9-05C2-AE00-E6BB95284D83}"/>
              </a:ext>
            </a:extLst>
          </p:cNvPr>
          <p:cNvSpPr txBox="1">
            <a:spLocks/>
          </p:cNvSpPr>
          <p:nvPr/>
        </p:nvSpPr>
        <p:spPr>
          <a:xfrm>
            <a:off x="1560552" y="2884202"/>
            <a:ext cx="6934203" cy="838200"/>
          </a:xfrm>
          <a:prstGeom prst="rect">
            <a:avLst/>
          </a:prstGeom>
        </p:spPr>
        <p:txBody>
          <a:bodyPr/>
          <a:lstStyle>
            <a:lvl1pPr marL="0" indent="0">
              <a:lnSpc>
                <a:spcPct val="200000"/>
              </a:lnSpc>
              <a:buClr>
                <a:schemeClr val="accent1"/>
              </a:buClr>
              <a:buSzPct val="120000"/>
              <a:buFont typeface="Wingdings" panose="05000000000000000000" pitchFamily="2" charset="2"/>
              <a:buNone/>
              <a:defRPr sz="1800">
                <a:solidFill>
                  <a:schemeClr val="tx1"/>
                </a:solidFill>
                <a:latin typeface="+mn-lt"/>
                <a:ea typeface="+mn-ea"/>
                <a:cs typeface="+mn-cs"/>
              </a:defRPr>
            </a:lvl1pPr>
            <a:lvl2pPr marL="742999" indent="-285769">
              <a:buFont typeface="Arial" panose="020B0604020202020204" pitchFamily="34" charset="0"/>
              <a:buChar char="•"/>
              <a:defRPr>
                <a:solidFill>
                  <a:srgbClr val="4A923E"/>
                </a:solidFill>
                <a:latin typeface="+mn-lt"/>
                <a:ea typeface="+mn-ea"/>
                <a:cs typeface="+mn-cs"/>
              </a:defRPr>
            </a:lvl2pPr>
            <a:lvl3pPr marL="1200229" indent="-285769">
              <a:buFont typeface="Arial" panose="020B0604020202020204" pitchFamily="34" charset="0"/>
              <a:buChar char="•"/>
              <a:defRPr>
                <a:solidFill>
                  <a:srgbClr val="4A923E"/>
                </a:solidFill>
                <a:latin typeface="+mn-lt"/>
                <a:ea typeface="+mn-ea"/>
                <a:cs typeface="+mn-cs"/>
              </a:defRPr>
            </a:lvl3pPr>
            <a:lvl4pPr marL="1657461" indent="-285769">
              <a:buFont typeface="Arial" panose="020B0604020202020204" pitchFamily="34" charset="0"/>
              <a:buChar char="•"/>
              <a:defRPr>
                <a:solidFill>
                  <a:srgbClr val="4A923E"/>
                </a:solidFill>
                <a:latin typeface="+mn-lt"/>
                <a:ea typeface="+mn-ea"/>
                <a:cs typeface="+mn-cs"/>
              </a:defRPr>
            </a:lvl4pPr>
            <a:lvl5pPr marL="2114691" indent="-285769">
              <a:buFont typeface="Arial" panose="020B0604020202020204" pitchFamily="34" charset="0"/>
              <a:buChar char="•"/>
              <a:defRPr>
                <a:solidFill>
                  <a:srgbClr val="4A923E"/>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pPr algn="ctr">
              <a:lnSpc>
                <a:spcPct val="100000"/>
              </a:lnSpc>
            </a:pPr>
            <a:r>
              <a:rPr lang="en-US" sz="2000" b="1" dirty="0">
                <a:solidFill>
                  <a:schemeClr val="accent1"/>
                </a:solidFill>
                <a:latin typeface="CfOfficeBold"/>
              </a:rPr>
              <a:t>Coordinator: </a:t>
            </a:r>
            <a:r>
              <a:rPr lang="en-US" sz="2000" dirty="0">
                <a:solidFill>
                  <a:schemeClr val="accent1"/>
                </a:solidFill>
                <a:latin typeface="CfOfficeBold"/>
              </a:rPr>
              <a:t>CIRCE – CENTRO TECNOLOGICO (Spain)</a:t>
            </a:r>
          </a:p>
        </p:txBody>
      </p:sp>
    </p:spTree>
    <p:extLst>
      <p:ext uri="{BB962C8B-B14F-4D97-AF65-F5344CB8AC3E}">
        <p14:creationId xmlns:p14="http://schemas.microsoft.com/office/powerpoint/2010/main" val="4259868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A9FC57-CCDA-45CB-95F4-912348F35CE1}"/>
              </a:ext>
            </a:extLst>
          </p:cNvPr>
          <p:cNvSpPr>
            <a:spLocks noGrp="1"/>
          </p:cNvSpPr>
          <p:nvPr>
            <p:ph type="sldNum" sz="quarter" idx="10"/>
          </p:nvPr>
        </p:nvSpPr>
        <p:spPr/>
        <p:txBody>
          <a:bodyPr/>
          <a:lstStyle/>
          <a:p>
            <a:fld id="{B6F15528-21DE-4FAA-801E-634DDDAF4B2B}" type="slidenum">
              <a:rPr lang="en-US" smtClean="0"/>
              <a:pPr/>
              <a:t>3</a:t>
            </a:fld>
            <a:endParaRPr lang="en-US" dirty="0"/>
          </a:p>
        </p:txBody>
      </p:sp>
      <p:sp>
        <p:nvSpPr>
          <p:cNvPr id="9" name="Text Placeholder 8">
            <a:extLst>
              <a:ext uri="{FF2B5EF4-FFF2-40B4-BE49-F238E27FC236}">
                <a16:creationId xmlns:a16="http://schemas.microsoft.com/office/drawing/2014/main" id="{2CF2AAB6-3A94-48D5-858D-E21F63FF291F}"/>
              </a:ext>
            </a:extLst>
          </p:cNvPr>
          <p:cNvSpPr>
            <a:spLocks noGrp="1"/>
          </p:cNvSpPr>
          <p:nvPr>
            <p:ph type="body" sz="quarter" idx="20"/>
          </p:nvPr>
        </p:nvSpPr>
        <p:spPr/>
        <p:txBody>
          <a:bodyPr/>
          <a:lstStyle/>
          <a:p>
            <a:endParaRPr lang="en-US" dirty="0"/>
          </a:p>
        </p:txBody>
      </p:sp>
      <p:sp>
        <p:nvSpPr>
          <p:cNvPr id="5" name="Text Placeholder 4">
            <a:extLst>
              <a:ext uri="{FF2B5EF4-FFF2-40B4-BE49-F238E27FC236}">
                <a16:creationId xmlns:a16="http://schemas.microsoft.com/office/drawing/2014/main" id="{429597F4-2830-4D24-ABCB-B92024532D18}"/>
              </a:ext>
            </a:extLst>
          </p:cNvPr>
          <p:cNvSpPr txBox="1">
            <a:spLocks/>
          </p:cNvSpPr>
          <p:nvPr/>
        </p:nvSpPr>
        <p:spPr>
          <a:xfrm>
            <a:off x="1010684" y="582487"/>
            <a:ext cx="7696200" cy="685800"/>
          </a:xfrm>
          <a:prstGeom prst="rect">
            <a:avLst/>
          </a:prstGeom>
        </p:spPr>
        <p:txBody>
          <a:bodyPr/>
          <a:lstStyle>
            <a:lvl1pPr marL="285750" indent="-360000">
              <a:lnSpc>
                <a:spcPct val="200000"/>
              </a:lnSpc>
              <a:buClr>
                <a:schemeClr val="accent1"/>
              </a:buClr>
              <a:buSzPct val="170000"/>
              <a:buFontTx/>
              <a:buBlip>
                <a:blip r:embed="rId2"/>
              </a:buBlip>
              <a:defRPr sz="1800" b="1">
                <a:solidFill>
                  <a:schemeClr val="tx2"/>
                </a:solidFill>
                <a:latin typeface="Aptos Light" panose="020B0004020202020204" pitchFamily="34" charset="0"/>
                <a:ea typeface="+mn-ea"/>
                <a:cs typeface="+mn-cs"/>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pPr marL="0" indent="0">
              <a:buNone/>
            </a:pPr>
            <a:r>
              <a:rPr lang="nl-BE" sz="3600" b="1" i="0" u="none" strike="noStrike" baseline="0" dirty="0">
                <a:solidFill>
                  <a:schemeClr val="accent1"/>
                </a:solidFill>
                <a:latin typeface="CfOfficeBold"/>
              </a:rPr>
              <a:t>About JOULIA</a:t>
            </a:r>
            <a:r>
              <a:rPr lang="en-GB" sz="3600" b="0" dirty="0">
                <a:solidFill>
                  <a:schemeClr val="accent1"/>
                </a:solidFill>
                <a:latin typeface="Montserrat" panose="00000500000000000000" pitchFamily="2" charset="0"/>
              </a:rPr>
              <a:t>​</a:t>
            </a:r>
            <a:endParaRPr lang="en-US" sz="3600" dirty="0">
              <a:solidFill>
                <a:schemeClr val="accent1"/>
              </a:solidFill>
            </a:endParaRPr>
          </a:p>
        </p:txBody>
      </p:sp>
      <p:sp>
        <p:nvSpPr>
          <p:cNvPr id="3" name="Text Placeholder 2">
            <a:extLst>
              <a:ext uri="{FF2B5EF4-FFF2-40B4-BE49-F238E27FC236}">
                <a16:creationId xmlns:a16="http://schemas.microsoft.com/office/drawing/2014/main" id="{7D1E9035-D92D-0E95-1E46-FCE40CD6D430}"/>
              </a:ext>
            </a:extLst>
          </p:cNvPr>
          <p:cNvSpPr txBox="1">
            <a:spLocks noGrp="1"/>
          </p:cNvSpPr>
          <p:nvPr>
            <p:ph type="body" sz="quarter" idx="11"/>
          </p:nvPr>
        </p:nvSpPr>
        <p:spPr>
          <a:xfrm>
            <a:off x="1010684" y="3488750"/>
            <a:ext cx="8641314" cy="584775"/>
          </a:xfrm>
          <a:prstGeom prst="rect">
            <a:avLst/>
          </a:prstGeom>
          <a:noFill/>
        </p:spPr>
        <p:txBody>
          <a:bodyPr wrap="square">
            <a:spAutoFit/>
          </a:bodyPr>
          <a:lstStyle/>
          <a:p>
            <a:pPr marL="0" indent="0" algn="just">
              <a:lnSpc>
                <a:spcPct val="100000"/>
              </a:lnSpc>
              <a:buNone/>
            </a:pPr>
            <a:r>
              <a:rPr lang="en-US" sz="1600" b="0" i="0" u="none" strike="noStrike" baseline="0" dirty="0">
                <a:latin typeface="Rubik-Bold"/>
              </a:rPr>
              <a:t>With </a:t>
            </a:r>
            <a:r>
              <a:rPr lang="en-US" sz="1600" i="0" u="none" strike="noStrike" baseline="0" dirty="0">
                <a:latin typeface="Rubik-Bold"/>
              </a:rPr>
              <a:t>16 partners across 7 EU countries</a:t>
            </a:r>
            <a:r>
              <a:rPr lang="en-US" sz="1600" b="0" i="0" u="none" strike="noStrike" baseline="0" dirty="0">
                <a:latin typeface="Rubik-Bold"/>
              </a:rPr>
              <a:t>, JOULIA will </a:t>
            </a:r>
            <a:r>
              <a:rPr lang="en-US" sz="1600" i="0" u="none" strike="noStrike" baseline="0" dirty="0">
                <a:latin typeface="Rubik-Bold"/>
              </a:rPr>
              <a:t>drive decarbonisation </a:t>
            </a:r>
            <a:r>
              <a:rPr lang="en-US" sz="1600" b="0" i="0" u="none" strike="noStrike" baseline="0" dirty="0">
                <a:latin typeface="Rubik-Bold"/>
              </a:rPr>
              <a:t>in </a:t>
            </a:r>
            <a:r>
              <a:rPr lang="nl-BE" sz="1600" b="0" i="0" u="none" strike="noStrike" baseline="0" dirty="0" err="1">
                <a:latin typeface="Rubik-Bold"/>
              </a:rPr>
              <a:t>energy-intensive</a:t>
            </a:r>
            <a:r>
              <a:rPr lang="nl-BE" sz="1600" b="0" i="0" u="none" strike="noStrike" baseline="0" dirty="0">
                <a:latin typeface="Rubik-Bold"/>
              </a:rPr>
              <a:t> </a:t>
            </a:r>
            <a:r>
              <a:rPr lang="nl-BE" sz="1600" b="0" i="0" u="none" strike="noStrike" baseline="0" dirty="0" err="1">
                <a:latin typeface="Rubik-Bold"/>
              </a:rPr>
              <a:t>and</a:t>
            </a:r>
            <a:r>
              <a:rPr lang="nl-BE" sz="1600" b="0" i="0" u="none" strike="noStrike" baseline="0" dirty="0">
                <a:latin typeface="Rubik-Bold"/>
              </a:rPr>
              <a:t> </a:t>
            </a:r>
            <a:r>
              <a:rPr lang="nl-BE" sz="1600" b="0" i="0" u="none" strike="noStrike" baseline="0" dirty="0" err="1">
                <a:latin typeface="Rubik-Bold"/>
              </a:rPr>
              <a:t>process</a:t>
            </a:r>
            <a:r>
              <a:rPr lang="nl-BE" sz="1600" b="0" i="0" u="none" strike="noStrike" baseline="0" dirty="0">
                <a:latin typeface="Rubik-Bold"/>
              </a:rPr>
              <a:t> industries, </a:t>
            </a:r>
            <a:r>
              <a:rPr lang="nl-BE" sz="1600" i="0" u="none" strike="noStrike" baseline="0" dirty="0">
                <a:latin typeface="Rubik-Bold"/>
              </a:rPr>
              <a:t>enhance sustainability</a:t>
            </a:r>
            <a:r>
              <a:rPr lang="nl-BE" sz="1600" b="0" i="0" u="none" strike="noStrike" baseline="0" dirty="0">
                <a:latin typeface="Rubik-Bold"/>
              </a:rPr>
              <a:t>, and </a:t>
            </a:r>
            <a:r>
              <a:rPr lang="nl-BE" sz="1600" i="0" u="none" strike="noStrike" baseline="0" dirty="0">
                <a:latin typeface="Rubik-Bold"/>
              </a:rPr>
              <a:t>strengthen industrial resilience and competitiveness</a:t>
            </a:r>
            <a:r>
              <a:rPr lang="nl-BE" sz="1600" b="0" i="0" u="none" strike="noStrike" baseline="0" dirty="0">
                <a:latin typeface="Rubik-Bold"/>
              </a:rPr>
              <a:t>.</a:t>
            </a:r>
            <a:endParaRPr lang="en-BE" sz="1600" b="0" dirty="0"/>
          </a:p>
        </p:txBody>
      </p:sp>
      <p:sp>
        <p:nvSpPr>
          <p:cNvPr id="10" name="TextBox 9">
            <a:extLst>
              <a:ext uri="{FF2B5EF4-FFF2-40B4-BE49-F238E27FC236}">
                <a16:creationId xmlns:a16="http://schemas.microsoft.com/office/drawing/2014/main" id="{65B85B83-9B7A-4969-7A51-98F02BE81E21}"/>
              </a:ext>
            </a:extLst>
          </p:cNvPr>
          <p:cNvSpPr txBox="1"/>
          <p:nvPr/>
        </p:nvSpPr>
        <p:spPr>
          <a:xfrm>
            <a:off x="1003299" y="2049016"/>
            <a:ext cx="8648699" cy="1077218"/>
          </a:xfrm>
          <a:prstGeom prst="rect">
            <a:avLst/>
          </a:prstGeom>
          <a:noFill/>
        </p:spPr>
        <p:txBody>
          <a:bodyPr wrap="square">
            <a:spAutoFit/>
          </a:bodyPr>
          <a:lstStyle/>
          <a:p>
            <a:pPr algn="just"/>
            <a:r>
              <a:rPr lang="en-US" sz="1600" b="0" i="0" u="none" strike="noStrike" baseline="0" dirty="0">
                <a:latin typeface="Rubik-Regular"/>
              </a:rPr>
              <a:t>JOULIA aims to </a:t>
            </a:r>
            <a:r>
              <a:rPr lang="en-US" sz="1600" b="1" i="0" u="none" strike="noStrike" baseline="0" dirty="0">
                <a:latin typeface="Rubik-Regular"/>
              </a:rPr>
              <a:t>accelerate the energy transition </a:t>
            </a:r>
            <a:r>
              <a:rPr lang="en-US" sz="1600" b="0" i="0" u="none" strike="noStrike" baseline="0" dirty="0">
                <a:latin typeface="Rubik-Regular"/>
              </a:rPr>
              <a:t>in the industrial sector with two innovative electric heating processes. The project will </a:t>
            </a:r>
            <a:r>
              <a:rPr lang="en-US" sz="1600" b="1" i="0" u="none" strike="noStrike" baseline="0" dirty="0">
                <a:latin typeface="Rubik-Regular"/>
              </a:rPr>
              <a:t>showcase induction and </a:t>
            </a:r>
            <a:r>
              <a:rPr lang="nl-BE" sz="1600" b="1" i="0" u="none" strike="noStrike" baseline="0" dirty="0">
                <a:latin typeface="Rubik-Regular"/>
              </a:rPr>
              <a:t>microwave heating </a:t>
            </a:r>
            <a:r>
              <a:rPr lang="nl-BE" sz="1600" b="0" i="0" u="none" strike="noStrike" baseline="0" dirty="0">
                <a:latin typeface="Rubik-Regular"/>
              </a:rPr>
              <a:t>technologies </a:t>
            </a:r>
            <a:r>
              <a:rPr lang="nl-BE" sz="1600" b="1" i="0" u="none" strike="noStrike" baseline="0" dirty="0">
                <a:latin typeface="Rubik-Regular"/>
              </a:rPr>
              <a:t>for rubber vulcanisation </a:t>
            </a:r>
            <a:r>
              <a:rPr lang="nl-BE" sz="1600" b="0" i="0" u="none" strike="noStrike" baseline="0" dirty="0">
                <a:latin typeface="Rubik-Regular"/>
              </a:rPr>
              <a:t>and </a:t>
            </a:r>
            <a:r>
              <a:rPr lang="nl-BE" sz="1600" b="1" i="0" u="none" strike="noStrike" baseline="0" dirty="0">
                <a:latin typeface="Rubik-Regular"/>
              </a:rPr>
              <a:t>glue activation </a:t>
            </a:r>
            <a:r>
              <a:rPr lang="en-US" sz="1600" b="0" i="0" u="none" strike="noStrike" baseline="0" dirty="0">
                <a:latin typeface="Rubik-Regular"/>
              </a:rPr>
              <a:t>in multilayer pipe production, optimised through digital models and process simulations.</a:t>
            </a:r>
            <a:endParaRPr lang="en-BE" sz="1600" dirty="0"/>
          </a:p>
        </p:txBody>
      </p:sp>
      <p:sp>
        <p:nvSpPr>
          <p:cNvPr id="11" name="Rectangle 10">
            <a:extLst>
              <a:ext uri="{FF2B5EF4-FFF2-40B4-BE49-F238E27FC236}">
                <a16:creationId xmlns:a16="http://schemas.microsoft.com/office/drawing/2014/main" id="{66B34A13-F7D2-A66D-0885-ED2B95150C8F}"/>
              </a:ext>
            </a:extLst>
          </p:cNvPr>
          <p:cNvSpPr/>
          <p:nvPr/>
        </p:nvSpPr>
        <p:spPr>
          <a:xfrm>
            <a:off x="850900" y="2092325"/>
            <a:ext cx="152400" cy="990600"/>
          </a:xfrm>
          <a:prstGeom prst="rect">
            <a:avLst/>
          </a:prstGeom>
          <a:solidFill>
            <a:schemeClr val="accent1"/>
          </a:solidFill>
          <a:ln>
            <a:noFill/>
          </a:ln>
        </p:spPr>
        <p:style>
          <a:lnRef idx="0">
            <a:scrgbClr r="0" g="0" b="0"/>
          </a:lnRef>
          <a:fillRef idx="0">
            <a:scrgbClr r="0" g="0" b="0"/>
          </a:fillRef>
          <a:effectRef idx="0">
            <a:scrgbClr r="0" g="0" b="0"/>
          </a:effectRef>
          <a:fontRef idx="minor">
            <a:schemeClr val="accent6"/>
          </a:fontRef>
        </p:style>
        <p:txBody>
          <a:bodyPr rtlCol="0" anchor="ctr"/>
          <a:lstStyle/>
          <a:p>
            <a:pPr algn="ctr"/>
            <a:endParaRPr lang="en-BE"/>
          </a:p>
        </p:txBody>
      </p:sp>
      <p:sp>
        <p:nvSpPr>
          <p:cNvPr id="12" name="Rectangle 11">
            <a:extLst>
              <a:ext uri="{FF2B5EF4-FFF2-40B4-BE49-F238E27FC236}">
                <a16:creationId xmlns:a16="http://schemas.microsoft.com/office/drawing/2014/main" id="{AE29459A-BDB4-1054-B0D5-4A1A1CE8C445}"/>
              </a:ext>
            </a:extLst>
          </p:cNvPr>
          <p:cNvSpPr/>
          <p:nvPr/>
        </p:nvSpPr>
        <p:spPr>
          <a:xfrm>
            <a:off x="850900" y="3475569"/>
            <a:ext cx="152400" cy="685800"/>
          </a:xfrm>
          <a:prstGeom prst="rect">
            <a:avLst/>
          </a:prstGeom>
          <a:solidFill>
            <a:schemeClr val="accent1"/>
          </a:solidFill>
          <a:ln>
            <a:noFill/>
          </a:ln>
        </p:spPr>
        <p:style>
          <a:lnRef idx="0">
            <a:scrgbClr r="0" g="0" b="0"/>
          </a:lnRef>
          <a:fillRef idx="0">
            <a:scrgbClr r="0" g="0" b="0"/>
          </a:fillRef>
          <a:effectRef idx="0">
            <a:scrgbClr r="0" g="0" b="0"/>
          </a:effectRef>
          <a:fontRef idx="minor">
            <a:schemeClr val="accent6"/>
          </a:fontRef>
        </p:style>
        <p:txBody>
          <a:bodyPr rtlCol="0" anchor="ctr"/>
          <a:lstStyle/>
          <a:p>
            <a:pPr algn="ctr"/>
            <a:endParaRPr lang="en-BE"/>
          </a:p>
        </p:txBody>
      </p:sp>
    </p:spTree>
    <p:extLst>
      <p:ext uri="{BB962C8B-B14F-4D97-AF65-F5344CB8AC3E}">
        <p14:creationId xmlns:p14="http://schemas.microsoft.com/office/powerpoint/2010/main" val="43321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C143E5-0756-4FDA-A114-39E19DC84AE7}"/>
              </a:ext>
            </a:extLst>
          </p:cNvPr>
          <p:cNvSpPr>
            <a:spLocks noGrp="1"/>
          </p:cNvSpPr>
          <p:nvPr>
            <p:ph type="sldNum" sz="quarter" idx="10"/>
          </p:nvPr>
        </p:nvSpPr>
        <p:spPr/>
        <p:txBody>
          <a:bodyPr/>
          <a:lstStyle/>
          <a:p>
            <a:fld id="{B6F15528-21DE-4FAA-801E-634DDDAF4B2B}" type="slidenum">
              <a:rPr lang="en-US" smtClean="0"/>
              <a:pPr/>
              <a:t>4</a:t>
            </a:fld>
            <a:endParaRPr lang="en-US" dirty="0"/>
          </a:p>
        </p:txBody>
      </p:sp>
      <p:sp>
        <p:nvSpPr>
          <p:cNvPr id="8" name="Text Placeholder 7">
            <a:extLst>
              <a:ext uri="{FF2B5EF4-FFF2-40B4-BE49-F238E27FC236}">
                <a16:creationId xmlns:a16="http://schemas.microsoft.com/office/drawing/2014/main" id="{C8F291EE-7561-440F-A14A-4274BB4CC013}"/>
              </a:ext>
            </a:extLst>
          </p:cNvPr>
          <p:cNvSpPr>
            <a:spLocks noGrp="1"/>
          </p:cNvSpPr>
          <p:nvPr>
            <p:ph type="body" sz="quarter" idx="19"/>
          </p:nvPr>
        </p:nvSpPr>
        <p:spPr/>
        <p:txBody>
          <a:bodyPr/>
          <a:lstStyle/>
          <a:p>
            <a:r>
              <a:rPr lang="en-US" b="1" dirty="0"/>
              <a:t>Demosites</a:t>
            </a:r>
          </a:p>
        </p:txBody>
      </p:sp>
      <p:sp>
        <p:nvSpPr>
          <p:cNvPr id="9" name="Text Placeholder 8">
            <a:extLst>
              <a:ext uri="{FF2B5EF4-FFF2-40B4-BE49-F238E27FC236}">
                <a16:creationId xmlns:a16="http://schemas.microsoft.com/office/drawing/2014/main" id="{3885C818-E83F-463B-9A58-77143DA1B0FB}"/>
              </a:ext>
            </a:extLst>
          </p:cNvPr>
          <p:cNvSpPr>
            <a:spLocks noGrp="1"/>
          </p:cNvSpPr>
          <p:nvPr>
            <p:ph type="body" sz="quarter" idx="20"/>
          </p:nvPr>
        </p:nvSpPr>
        <p:spPr/>
        <p:txBody>
          <a:bodyPr/>
          <a:lstStyle/>
          <a:p>
            <a:endParaRPr lang="en-US"/>
          </a:p>
        </p:txBody>
      </p:sp>
      <p:sp>
        <p:nvSpPr>
          <p:cNvPr id="7" name="Text Placeholder 6">
            <a:extLst>
              <a:ext uri="{FF2B5EF4-FFF2-40B4-BE49-F238E27FC236}">
                <a16:creationId xmlns:a16="http://schemas.microsoft.com/office/drawing/2014/main" id="{12E685D1-BF00-459A-9DB6-3A728736411B}"/>
              </a:ext>
            </a:extLst>
          </p:cNvPr>
          <p:cNvSpPr>
            <a:spLocks noGrp="1"/>
          </p:cNvSpPr>
          <p:nvPr>
            <p:ph type="body" sz="quarter" idx="11"/>
          </p:nvPr>
        </p:nvSpPr>
        <p:spPr>
          <a:xfrm>
            <a:off x="401972" y="1635125"/>
            <a:ext cx="5173328" cy="2110622"/>
          </a:xfrm>
        </p:spPr>
        <p:txBody>
          <a:bodyPr/>
          <a:lstStyle/>
          <a:p>
            <a:pPr algn="just">
              <a:lnSpc>
                <a:spcPct val="100000"/>
              </a:lnSpc>
            </a:pPr>
            <a:r>
              <a:rPr lang="en-US" sz="1600" b="0" i="0" u="none" strike="noStrike" baseline="0" dirty="0">
                <a:solidFill>
                  <a:srgbClr val="000000"/>
                </a:solidFill>
                <a:latin typeface="Rubik-Light"/>
              </a:rPr>
              <a:t>At </a:t>
            </a:r>
            <a:r>
              <a:rPr lang="en-US" sz="1600" b="1" i="0" u="none" strike="noStrike" baseline="0" dirty="0">
                <a:solidFill>
                  <a:srgbClr val="B19E0E"/>
                </a:solidFill>
                <a:latin typeface="Rubik-Bold"/>
              </a:rPr>
              <a:t>ART, </a:t>
            </a:r>
            <a:r>
              <a:rPr lang="en-US" sz="1600" b="0" i="0" u="none" strike="noStrike" baseline="0" dirty="0">
                <a:solidFill>
                  <a:srgbClr val="000000"/>
                </a:solidFill>
                <a:latin typeface="Rubik-Light"/>
              </a:rPr>
              <a:t>JOULIA will retrofit a </a:t>
            </a:r>
            <a:r>
              <a:rPr lang="nl-BE" sz="1600" b="1" i="0" u="none" strike="noStrike" baseline="0" dirty="0">
                <a:solidFill>
                  <a:srgbClr val="B19E0E"/>
                </a:solidFill>
                <a:latin typeface="Rubik-Bold"/>
              </a:rPr>
              <a:t>Rotary Curing Press (Rotocure) </a:t>
            </a:r>
            <a:r>
              <a:rPr lang="nl-BE" sz="1600" b="0" i="0" u="none" strike="noStrike" baseline="0" dirty="0">
                <a:solidFill>
                  <a:srgbClr val="000000"/>
                </a:solidFill>
                <a:latin typeface="Rubik-Light"/>
              </a:rPr>
              <a:t>with induction heating, ensuring </a:t>
            </a:r>
            <a:r>
              <a:rPr lang="en-US" sz="1600" b="0" i="0" u="none" strike="noStrike" baseline="0" dirty="0">
                <a:solidFill>
                  <a:srgbClr val="000000"/>
                </a:solidFill>
                <a:latin typeface="Rubik-Light"/>
              </a:rPr>
              <a:t>uniform heat distribution up to </a:t>
            </a:r>
            <a:r>
              <a:rPr lang="en-US" sz="1600" b="1" i="0" u="none" strike="noStrike" baseline="0" dirty="0">
                <a:solidFill>
                  <a:srgbClr val="B19E0E"/>
                </a:solidFill>
                <a:latin typeface="Rubik-Bold"/>
              </a:rPr>
              <a:t>220ºC, 500–700 kg/h </a:t>
            </a:r>
            <a:r>
              <a:rPr lang="en-US" sz="1600" b="0" i="0" u="none" strike="noStrike" baseline="0" dirty="0">
                <a:solidFill>
                  <a:srgbClr val="000000"/>
                </a:solidFill>
                <a:latin typeface="Rubik-Light"/>
              </a:rPr>
              <a:t>production, and </a:t>
            </a:r>
            <a:r>
              <a:rPr lang="en-US" sz="1600" b="1" i="0" u="none" strike="noStrike" baseline="0" dirty="0">
                <a:solidFill>
                  <a:srgbClr val="B19E0E"/>
                </a:solidFill>
                <a:latin typeface="Rubik-Bold"/>
              </a:rPr>
              <a:t>25% </a:t>
            </a:r>
            <a:r>
              <a:rPr lang="en-US" sz="1600" b="0" i="0" u="none" strike="noStrike" baseline="0" dirty="0">
                <a:solidFill>
                  <a:srgbClr val="000000"/>
                </a:solidFill>
                <a:latin typeface="Rubik-Light"/>
              </a:rPr>
              <a:t>lower energy consumption.</a:t>
            </a:r>
          </a:p>
          <a:p>
            <a:pPr algn="just">
              <a:lnSpc>
                <a:spcPct val="100000"/>
              </a:lnSpc>
            </a:pPr>
            <a:endParaRPr lang="en-US" sz="1600" b="0" i="0" u="none" strike="noStrike" baseline="0" dirty="0">
              <a:solidFill>
                <a:srgbClr val="000000"/>
              </a:solidFill>
              <a:latin typeface="Rubik-Light"/>
            </a:endParaRPr>
          </a:p>
          <a:p>
            <a:pPr algn="just">
              <a:lnSpc>
                <a:spcPct val="100000"/>
              </a:lnSpc>
            </a:pPr>
            <a:endParaRPr lang="en-US" sz="900" b="0" i="0" u="none" strike="noStrike" baseline="0" dirty="0">
              <a:solidFill>
                <a:srgbClr val="000000"/>
              </a:solidFill>
              <a:latin typeface="Rubik-Light"/>
            </a:endParaRPr>
          </a:p>
          <a:p>
            <a:pPr algn="just">
              <a:lnSpc>
                <a:spcPct val="100000"/>
              </a:lnSpc>
            </a:pPr>
            <a:endParaRPr lang="en-US" sz="900" b="0" i="0" u="none" strike="noStrike" baseline="0" dirty="0">
              <a:solidFill>
                <a:srgbClr val="000000"/>
              </a:solidFill>
              <a:latin typeface="Rubik-Light"/>
            </a:endParaRPr>
          </a:p>
          <a:p>
            <a:pPr algn="just">
              <a:lnSpc>
                <a:spcPct val="100000"/>
              </a:lnSpc>
            </a:pPr>
            <a:r>
              <a:rPr lang="nl-BE" sz="1600" b="0" i="0" u="none" strike="noStrike" baseline="0" dirty="0">
                <a:solidFill>
                  <a:srgbClr val="000000"/>
                </a:solidFill>
                <a:latin typeface="Rubik-Light"/>
              </a:rPr>
              <a:t>At </a:t>
            </a:r>
            <a:r>
              <a:rPr lang="nl-BE" sz="1600" b="1" i="0" u="none" strike="noStrike" baseline="0" dirty="0">
                <a:solidFill>
                  <a:srgbClr val="1E8C97"/>
                </a:solidFill>
                <a:latin typeface="Rubik-Bold"/>
              </a:rPr>
              <a:t>K-FLEX, microwave heating </a:t>
            </a:r>
            <a:r>
              <a:rPr lang="nl-BE" sz="1600" b="0" i="0" u="none" strike="noStrike" baseline="0" dirty="0">
                <a:solidFill>
                  <a:srgbClr val="000000"/>
                </a:solidFill>
                <a:latin typeface="Rubik-Light"/>
              </a:rPr>
              <a:t>will replace conventional adhesive activation in multilayer pipe production, enabling precise glue activation </a:t>
            </a:r>
            <a:r>
              <a:rPr lang="en-US" sz="1600" b="0" i="0" u="none" strike="noStrike" baseline="0" dirty="0">
                <a:solidFill>
                  <a:srgbClr val="000000"/>
                </a:solidFill>
                <a:latin typeface="Rubik-Light"/>
              </a:rPr>
              <a:t>up to </a:t>
            </a:r>
            <a:r>
              <a:rPr lang="en-US" sz="1600" b="1" i="0" u="none" strike="noStrike" baseline="0" dirty="0">
                <a:solidFill>
                  <a:srgbClr val="1E8C97"/>
                </a:solidFill>
                <a:latin typeface="Rubik-Bold"/>
              </a:rPr>
              <a:t>100ºC </a:t>
            </a:r>
            <a:r>
              <a:rPr lang="en-US" sz="1600" b="0" i="0" u="none" strike="noStrike" baseline="0" dirty="0">
                <a:solidFill>
                  <a:srgbClr val="000000"/>
                </a:solidFill>
                <a:latin typeface="Rubik-Light"/>
              </a:rPr>
              <a:t>and </a:t>
            </a:r>
            <a:r>
              <a:rPr lang="en-US" sz="1600" b="1" i="0" u="none" strike="noStrike" baseline="0" dirty="0">
                <a:solidFill>
                  <a:srgbClr val="1E8C97"/>
                </a:solidFill>
                <a:latin typeface="Rubik-Bold"/>
              </a:rPr>
              <a:t>40% </a:t>
            </a:r>
            <a:r>
              <a:rPr lang="en-US" sz="1600" b="0" i="0" u="none" strike="noStrike" baseline="0" dirty="0">
                <a:solidFill>
                  <a:srgbClr val="000000"/>
                </a:solidFill>
                <a:latin typeface="Rubik-Light"/>
              </a:rPr>
              <a:t>energy </a:t>
            </a:r>
            <a:r>
              <a:rPr lang="nl-BE" sz="1600" b="0" i="0" u="none" strike="noStrike" baseline="0" dirty="0">
                <a:solidFill>
                  <a:srgbClr val="000000"/>
                </a:solidFill>
                <a:latin typeface="Rubik-Light"/>
              </a:rPr>
              <a:t>savings.</a:t>
            </a:r>
          </a:p>
        </p:txBody>
      </p:sp>
      <p:sp>
        <p:nvSpPr>
          <p:cNvPr id="11" name="TextBox 10">
            <a:extLst>
              <a:ext uri="{FF2B5EF4-FFF2-40B4-BE49-F238E27FC236}">
                <a16:creationId xmlns:a16="http://schemas.microsoft.com/office/drawing/2014/main" id="{D268C259-7BE5-DD41-8E6A-4B3EAF5679EE}"/>
              </a:ext>
            </a:extLst>
          </p:cNvPr>
          <p:cNvSpPr txBox="1"/>
          <p:nvPr/>
        </p:nvSpPr>
        <p:spPr>
          <a:xfrm>
            <a:off x="401972" y="4302125"/>
            <a:ext cx="5173328" cy="830997"/>
          </a:xfrm>
          <a:prstGeom prst="rect">
            <a:avLst/>
          </a:prstGeom>
          <a:noFill/>
        </p:spPr>
        <p:txBody>
          <a:bodyPr wrap="square">
            <a:spAutoFit/>
          </a:bodyPr>
          <a:lstStyle/>
          <a:p>
            <a:pPr algn="l">
              <a:lnSpc>
                <a:spcPct val="100000"/>
              </a:lnSpc>
            </a:pPr>
            <a:r>
              <a:rPr lang="nl-BE" sz="1600" b="0" i="0" u="none" strike="noStrike" baseline="0" dirty="0">
                <a:solidFill>
                  <a:srgbClr val="000000"/>
                </a:solidFill>
                <a:latin typeface="Rubik-Light"/>
              </a:rPr>
              <a:t>Techno-economic studies, supported </a:t>
            </a:r>
            <a:r>
              <a:rPr lang="en-US" sz="1600" b="0" i="0" u="none" strike="noStrike" baseline="0" dirty="0">
                <a:solidFill>
                  <a:srgbClr val="000000"/>
                </a:solidFill>
                <a:latin typeface="Rubik-Light"/>
              </a:rPr>
              <a:t>by </a:t>
            </a:r>
            <a:r>
              <a:rPr lang="en-US" sz="1600" b="1" i="0" u="none" strike="noStrike" baseline="0" dirty="0">
                <a:solidFill>
                  <a:srgbClr val="B19E0E"/>
                </a:solidFill>
                <a:latin typeface="Rubik-Bold"/>
              </a:rPr>
              <a:t>ART </a:t>
            </a:r>
            <a:r>
              <a:rPr lang="en-US" sz="1600" b="0" i="0" u="none" strike="noStrike" baseline="0" dirty="0">
                <a:solidFill>
                  <a:srgbClr val="000000"/>
                </a:solidFill>
                <a:latin typeface="Rubik-Light"/>
              </a:rPr>
              <a:t>and </a:t>
            </a:r>
            <a:r>
              <a:rPr lang="en-US" sz="1600" b="1" i="0" u="none" strike="noStrike" baseline="0" dirty="0">
                <a:solidFill>
                  <a:srgbClr val="1E8C97"/>
                </a:solidFill>
                <a:latin typeface="Rubik-Bold"/>
              </a:rPr>
              <a:t>K-FLEX</a:t>
            </a:r>
            <a:r>
              <a:rPr lang="en-US" sz="1600" b="0" i="0" u="none" strike="noStrike" baseline="0" dirty="0">
                <a:solidFill>
                  <a:srgbClr val="000000"/>
                </a:solidFill>
                <a:latin typeface="Rubik-Light"/>
              </a:rPr>
              <a:t>, will assess insulation rubber and rubber </a:t>
            </a:r>
            <a:r>
              <a:rPr lang="nl-BE" sz="1600" b="0" i="0" u="none" strike="noStrike" baseline="0" dirty="0">
                <a:solidFill>
                  <a:srgbClr val="000000"/>
                </a:solidFill>
                <a:latin typeface="Rubik-Light"/>
              </a:rPr>
              <a:t>granule vulcanisation.</a:t>
            </a:r>
            <a:endParaRPr lang="en-US" sz="1600" dirty="0"/>
          </a:p>
        </p:txBody>
      </p:sp>
      <p:pic>
        <p:nvPicPr>
          <p:cNvPr id="3" name="Picture 2" descr="A map of europe with different colored countries/regions&#10;&#10;AI-generated content may be incorrect.">
            <a:extLst>
              <a:ext uri="{FF2B5EF4-FFF2-40B4-BE49-F238E27FC236}">
                <a16:creationId xmlns:a16="http://schemas.microsoft.com/office/drawing/2014/main" id="{98B90D4E-70D7-0552-F957-FF89DF2A54C0}"/>
              </a:ext>
            </a:extLst>
          </p:cNvPr>
          <p:cNvPicPr>
            <a:picLocks noChangeAspect="1"/>
          </p:cNvPicPr>
          <p:nvPr/>
        </p:nvPicPr>
        <p:blipFill>
          <a:blip r:embed="rId2">
            <a:extLst>
              <a:ext uri="{28A0092B-C50C-407E-A947-70E740481C1C}">
                <a14:useLocalDpi xmlns:a14="http://schemas.microsoft.com/office/drawing/2010/main" val="0"/>
              </a:ext>
            </a:extLst>
          </a:blip>
          <a:srcRect l="990" t="10591"/>
          <a:stretch/>
        </p:blipFill>
        <p:spPr>
          <a:xfrm>
            <a:off x="5499100" y="795052"/>
            <a:ext cx="6258761" cy="5651858"/>
          </a:xfrm>
          <a:prstGeom prst="rect">
            <a:avLst/>
          </a:prstGeom>
        </p:spPr>
      </p:pic>
    </p:spTree>
    <p:extLst>
      <p:ext uri="{BB962C8B-B14F-4D97-AF65-F5344CB8AC3E}">
        <p14:creationId xmlns:p14="http://schemas.microsoft.com/office/powerpoint/2010/main" val="349364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E0CC5-D448-FE54-C451-23D10D1416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D70563-43D2-A244-3D11-7C56867107BF}"/>
              </a:ext>
            </a:extLst>
          </p:cNvPr>
          <p:cNvSpPr>
            <a:spLocks noGrp="1"/>
          </p:cNvSpPr>
          <p:nvPr>
            <p:ph type="sldNum" sz="quarter" idx="10"/>
          </p:nvPr>
        </p:nvSpPr>
        <p:spPr/>
        <p:txBody>
          <a:bodyPr/>
          <a:lstStyle/>
          <a:p>
            <a:fld id="{B6F15528-21DE-4FAA-801E-634DDDAF4B2B}" type="slidenum">
              <a:rPr lang="en-US" smtClean="0"/>
              <a:pPr/>
              <a:t>5</a:t>
            </a:fld>
            <a:endParaRPr lang="en-US" dirty="0"/>
          </a:p>
        </p:txBody>
      </p:sp>
      <p:sp>
        <p:nvSpPr>
          <p:cNvPr id="8" name="Text Placeholder 7">
            <a:extLst>
              <a:ext uri="{FF2B5EF4-FFF2-40B4-BE49-F238E27FC236}">
                <a16:creationId xmlns:a16="http://schemas.microsoft.com/office/drawing/2014/main" id="{31C90307-1640-7966-ED63-8D9BADB1D6B3}"/>
              </a:ext>
            </a:extLst>
          </p:cNvPr>
          <p:cNvSpPr>
            <a:spLocks noGrp="1"/>
          </p:cNvSpPr>
          <p:nvPr>
            <p:ph type="body" sz="quarter" idx="19"/>
          </p:nvPr>
        </p:nvSpPr>
        <p:spPr/>
        <p:txBody>
          <a:bodyPr/>
          <a:lstStyle/>
          <a:p>
            <a:r>
              <a:rPr lang="en-US" b="1" dirty="0"/>
              <a:t>Replication Sites</a:t>
            </a:r>
          </a:p>
        </p:txBody>
      </p:sp>
      <p:sp>
        <p:nvSpPr>
          <p:cNvPr id="9" name="Text Placeholder 8">
            <a:extLst>
              <a:ext uri="{FF2B5EF4-FFF2-40B4-BE49-F238E27FC236}">
                <a16:creationId xmlns:a16="http://schemas.microsoft.com/office/drawing/2014/main" id="{4D61BA97-FD4E-73B8-B87C-97482A58C486}"/>
              </a:ext>
            </a:extLst>
          </p:cNvPr>
          <p:cNvSpPr>
            <a:spLocks noGrp="1"/>
          </p:cNvSpPr>
          <p:nvPr>
            <p:ph type="body" sz="quarter" idx="20"/>
          </p:nvPr>
        </p:nvSpPr>
        <p:spPr/>
        <p:txBody>
          <a:bodyPr/>
          <a:lstStyle/>
          <a:p>
            <a:endParaRPr lang="en-US"/>
          </a:p>
        </p:txBody>
      </p:sp>
      <p:sp>
        <p:nvSpPr>
          <p:cNvPr id="7" name="Text Placeholder 6">
            <a:extLst>
              <a:ext uri="{FF2B5EF4-FFF2-40B4-BE49-F238E27FC236}">
                <a16:creationId xmlns:a16="http://schemas.microsoft.com/office/drawing/2014/main" id="{37982800-792E-3401-B948-CEF8A44F2848}"/>
              </a:ext>
            </a:extLst>
          </p:cNvPr>
          <p:cNvSpPr>
            <a:spLocks noGrp="1"/>
          </p:cNvSpPr>
          <p:nvPr>
            <p:ph type="body" sz="quarter" idx="11"/>
          </p:nvPr>
        </p:nvSpPr>
        <p:spPr>
          <a:xfrm>
            <a:off x="241300" y="1635125"/>
            <a:ext cx="5486400" cy="1326364"/>
          </a:xfrm>
        </p:spPr>
        <p:txBody>
          <a:bodyPr/>
          <a:lstStyle/>
          <a:p>
            <a:pPr algn="just">
              <a:lnSpc>
                <a:spcPct val="100000"/>
              </a:lnSpc>
            </a:pPr>
            <a:r>
              <a:rPr lang="en-US" sz="1600" b="1" i="0" dirty="0">
                <a:solidFill>
                  <a:srgbClr val="141617"/>
                </a:solidFill>
                <a:effectLst/>
                <a:latin typeface="Rubik"/>
              </a:rPr>
              <a:t>JOULIA </a:t>
            </a:r>
            <a:r>
              <a:rPr lang="en-US" sz="1600" b="0" i="0" dirty="0">
                <a:solidFill>
                  <a:srgbClr val="141617"/>
                </a:solidFill>
                <a:effectLst/>
                <a:latin typeface="Rubik"/>
              </a:rPr>
              <a:t>will conduct replication studies to evaluate their potential for industrial scale-up. These studies will include </a:t>
            </a:r>
            <a:r>
              <a:rPr lang="en-US" sz="1600" b="1" i="0" dirty="0">
                <a:solidFill>
                  <a:srgbClr val="141617"/>
                </a:solidFill>
                <a:effectLst/>
                <a:latin typeface="Rubik"/>
              </a:rPr>
              <a:t>preliminary cost assessments</a:t>
            </a:r>
            <a:r>
              <a:rPr lang="en-US" sz="1600" b="0" i="0" dirty="0">
                <a:solidFill>
                  <a:srgbClr val="141617"/>
                </a:solidFill>
                <a:effectLst/>
                <a:latin typeface="Rubik"/>
              </a:rPr>
              <a:t>, identify </a:t>
            </a:r>
            <a:r>
              <a:rPr lang="en-US" sz="1600" b="1" i="0" dirty="0">
                <a:solidFill>
                  <a:srgbClr val="141617"/>
                </a:solidFill>
                <a:effectLst/>
                <a:latin typeface="Rubik"/>
              </a:rPr>
              <a:t>technical and regulatory barriers</a:t>
            </a:r>
            <a:r>
              <a:rPr lang="en-US" sz="1600" b="0" i="0" dirty="0">
                <a:solidFill>
                  <a:srgbClr val="141617"/>
                </a:solidFill>
                <a:effectLst/>
                <a:latin typeface="Rubik"/>
              </a:rPr>
              <a:t> and explore the </a:t>
            </a:r>
            <a:r>
              <a:rPr lang="en-US" sz="1600" b="1" i="0" dirty="0">
                <a:solidFill>
                  <a:srgbClr val="141617"/>
                </a:solidFill>
                <a:effectLst/>
                <a:latin typeface="Rubik"/>
              </a:rPr>
              <a:t>workforce requirements</a:t>
            </a:r>
            <a:r>
              <a:rPr lang="en-US" sz="1600" b="0" i="0" dirty="0">
                <a:solidFill>
                  <a:srgbClr val="141617"/>
                </a:solidFill>
                <a:effectLst/>
                <a:latin typeface="Rubik"/>
              </a:rPr>
              <a:t> needed to implement these solutions effectively.</a:t>
            </a:r>
            <a:endParaRPr lang="en-US" sz="1600" b="0" i="0" u="none" strike="noStrike" baseline="0" dirty="0">
              <a:solidFill>
                <a:srgbClr val="000000"/>
              </a:solidFill>
              <a:latin typeface="Rubik-Light"/>
            </a:endParaRPr>
          </a:p>
        </p:txBody>
      </p:sp>
      <p:sp>
        <p:nvSpPr>
          <p:cNvPr id="11" name="TextBox 10">
            <a:extLst>
              <a:ext uri="{FF2B5EF4-FFF2-40B4-BE49-F238E27FC236}">
                <a16:creationId xmlns:a16="http://schemas.microsoft.com/office/drawing/2014/main" id="{99DB3F4D-155A-6664-4823-F691F976CD8B}"/>
              </a:ext>
            </a:extLst>
          </p:cNvPr>
          <p:cNvSpPr txBox="1"/>
          <p:nvPr/>
        </p:nvSpPr>
        <p:spPr>
          <a:xfrm>
            <a:off x="241300" y="3113889"/>
            <a:ext cx="5105400" cy="1077218"/>
          </a:xfrm>
          <a:prstGeom prst="rect">
            <a:avLst/>
          </a:prstGeom>
          <a:noFill/>
        </p:spPr>
        <p:txBody>
          <a:bodyPr wrap="square">
            <a:spAutoFit/>
          </a:bodyPr>
          <a:lstStyle/>
          <a:p>
            <a:pPr algn="l">
              <a:lnSpc>
                <a:spcPct val="100000"/>
              </a:lnSpc>
            </a:pPr>
            <a:r>
              <a:rPr lang="nl-BE" sz="1600" b="1" i="0" u="none" strike="noStrike" baseline="0" dirty="0">
                <a:solidFill>
                  <a:srgbClr val="8DC840"/>
                </a:solidFill>
                <a:latin typeface="Rubik-Bold"/>
              </a:rPr>
              <a:t>Food Sector:</a:t>
            </a:r>
          </a:p>
          <a:p>
            <a:pPr algn="just">
              <a:lnSpc>
                <a:spcPct val="100000"/>
              </a:lnSpc>
            </a:pPr>
            <a:r>
              <a:rPr lang="nl-BE" sz="1600" b="0" i="0" u="none" strike="noStrike" baseline="0" dirty="0">
                <a:solidFill>
                  <a:srgbClr val="1D1D1D"/>
                </a:solidFill>
                <a:latin typeface="Rubik-Light"/>
              </a:rPr>
              <a:t>Replication studies will focus on induction heating in </a:t>
            </a:r>
            <a:r>
              <a:rPr lang="nl-BE" sz="1600" b="1" i="0" u="none" strike="noStrike" baseline="0" dirty="0">
                <a:solidFill>
                  <a:srgbClr val="8DC840"/>
                </a:solidFill>
                <a:latin typeface="Rubik-Bold"/>
              </a:rPr>
              <a:t>animal feed production and microwave –assisted biscuit production</a:t>
            </a:r>
            <a:r>
              <a:rPr lang="nl-BE" sz="1600" b="0" i="0" u="none" strike="noStrike" baseline="0" dirty="0">
                <a:solidFill>
                  <a:srgbClr val="1D1D1D"/>
                </a:solidFill>
                <a:latin typeface="Rubik-Light"/>
              </a:rPr>
              <a:t>, with support from </a:t>
            </a:r>
            <a:r>
              <a:rPr lang="nl-BE" sz="1600" b="1" i="0" u="none" strike="noStrike" baseline="0" dirty="0">
                <a:solidFill>
                  <a:srgbClr val="8DC840"/>
                </a:solidFill>
                <a:latin typeface="Rubik-Bold"/>
              </a:rPr>
              <a:t>FNC. </a:t>
            </a:r>
            <a:endParaRPr lang="nl-BE" sz="1600" b="0" i="0" u="none" strike="noStrike" baseline="0" dirty="0">
              <a:solidFill>
                <a:srgbClr val="000000"/>
              </a:solidFill>
              <a:latin typeface="Rubik-Light"/>
            </a:endParaRPr>
          </a:p>
        </p:txBody>
      </p:sp>
      <p:sp>
        <p:nvSpPr>
          <p:cNvPr id="3" name="TextBox 2">
            <a:extLst>
              <a:ext uri="{FF2B5EF4-FFF2-40B4-BE49-F238E27FC236}">
                <a16:creationId xmlns:a16="http://schemas.microsoft.com/office/drawing/2014/main" id="{EBE28E9C-4C75-CBFA-732D-BBEC457A87CE}"/>
              </a:ext>
            </a:extLst>
          </p:cNvPr>
          <p:cNvSpPr txBox="1"/>
          <p:nvPr/>
        </p:nvSpPr>
        <p:spPr>
          <a:xfrm>
            <a:off x="241301" y="4313089"/>
            <a:ext cx="5105399" cy="1077218"/>
          </a:xfrm>
          <a:prstGeom prst="rect">
            <a:avLst/>
          </a:prstGeom>
          <a:noFill/>
        </p:spPr>
        <p:txBody>
          <a:bodyPr wrap="square">
            <a:spAutoFit/>
          </a:bodyPr>
          <a:lstStyle/>
          <a:p>
            <a:pPr algn="l"/>
            <a:r>
              <a:rPr lang="nl-BE" sz="1600" b="1" i="0" u="none" strike="noStrike" baseline="0" dirty="0">
                <a:solidFill>
                  <a:srgbClr val="BB4A52"/>
                </a:solidFill>
                <a:latin typeface="Rubik-Bold"/>
              </a:rPr>
              <a:t>Ceramic Sector:</a:t>
            </a:r>
          </a:p>
          <a:p>
            <a:pPr algn="just"/>
            <a:r>
              <a:rPr lang="nl-BE" sz="1600" b="0" i="0" u="none" strike="noStrike" baseline="0" dirty="0">
                <a:solidFill>
                  <a:srgbClr val="000000"/>
                </a:solidFill>
                <a:latin typeface="Rubik-Light"/>
              </a:rPr>
              <a:t>Replication studies will focus on </a:t>
            </a:r>
            <a:r>
              <a:rPr lang="nl-BE" sz="1600" b="1" i="0" u="none" strike="noStrike" baseline="0" dirty="0">
                <a:solidFill>
                  <a:srgbClr val="BB4A52"/>
                </a:solidFill>
                <a:latin typeface="Rubik-Bold"/>
              </a:rPr>
              <a:t>thermal sintering of enamel </a:t>
            </a:r>
            <a:r>
              <a:rPr lang="nl-BE" sz="1600" b="0" i="0" u="none" strike="noStrike" baseline="0" dirty="0">
                <a:solidFill>
                  <a:srgbClr val="000000"/>
                </a:solidFill>
                <a:latin typeface="Rubik-Light"/>
              </a:rPr>
              <a:t>via induction heating </a:t>
            </a:r>
            <a:r>
              <a:rPr lang="en-US" sz="1600" b="0" i="0" u="none" strike="noStrike" baseline="0" dirty="0">
                <a:solidFill>
                  <a:srgbClr val="000000"/>
                </a:solidFill>
                <a:latin typeface="Rubik-Light"/>
              </a:rPr>
              <a:t>and </a:t>
            </a:r>
            <a:r>
              <a:rPr lang="en-US" sz="1600" b="1" i="0" u="none" strike="noStrike" baseline="0" dirty="0">
                <a:solidFill>
                  <a:srgbClr val="BB4A52"/>
                </a:solidFill>
                <a:latin typeface="Rubik-Bold"/>
              </a:rPr>
              <a:t>grit particle coating </a:t>
            </a:r>
            <a:r>
              <a:rPr lang="en-US" sz="1600" b="0" i="0" u="none" strike="noStrike" baseline="0" dirty="0">
                <a:solidFill>
                  <a:srgbClr val="000000"/>
                </a:solidFill>
                <a:latin typeface="Rubik-Light"/>
              </a:rPr>
              <a:t>via </a:t>
            </a:r>
            <a:r>
              <a:rPr lang="nl-BE" sz="1600" b="0" i="0" u="none" strike="noStrike" baseline="0" dirty="0">
                <a:solidFill>
                  <a:srgbClr val="000000"/>
                </a:solidFill>
                <a:latin typeface="Rubik-Light"/>
              </a:rPr>
              <a:t>microwave, with </a:t>
            </a:r>
            <a:r>
              <a:rPr lang="nl-BE" sz="1600" b="1" i="0" u="none" strike="noStrike" baseline="0" dirty="0">
                <a:solidFill>
                  <a:srgbClr val="BB4A52"/>
                </a:solidFill>
                <a:latin typeface="Rubik-Bold"/>
              </a:rPr>
              <a:t>TORRECID </a:t>
            </a:r>
            <a:r>
              <a:rPr lang="nl-BE" sz="1600" b="0" i="0" u="none" strike="noStrike" baseline="0" dirty="0">
                <a:solidFill>
                  <a:srgbClr val="000000"/>
                </a:solidFill>
                <a:latin typeface="Rubik-Light"/>
              </a:rPr>
              <a:t>providing industrial support.</a:t>
            </a:r>
          </a:p>
        </p:txBody>
      </p:sp>
      <p:pic>
        <p:nvPicPr>
          <p:cNvPr id="14" name="Picture 13" descr="A map of europe with different colored countries/regions&#10;&#10;AI-generated content may be incorrect.">
            <a:extLst>
              <a:ext uri="{FF2B5EF4-FFF2-40B4-BE49-F238E27FC236}">
                <a16:creationId xmlns:a16="http://schemas.microsoft.com/office/drawing/2014/main" id="{F89A636D-B5A1-B602-63D5-74D2E9154C55}"/>
              </a:ext>
            </a:extLst>
          </p:cNvPr>
          <p:cNvPicPr>
            <a:picLocks noChangeAspect="1"/>
          </p:cNvPicPr>
          <p:nvPr/>
        </p:nvPicPr>
        <p:blipFill>
          <a:blip r:embed="rId2">
            <a:extLst>
              <a:ext uri="{28A0092B-C50C-407E-A947-70E740481C1C}">
                <a14:useLocalDpi xmlns:a14="http://schemas.microsoft.com/office/drawing/2010/main" val="0"/>
              </a:ext>
            </a:extLst>
          </a:blip>
          <a:srcRect l="990" t="10591"/>
          <a:stretch/>
        </p:blipFill>
        <p:spPr>
          <a:xfrm>
            <a:off x="5422900" y="796925"/>
            <a:ext cx="6258761" cy="5651858"/>
          </a:xfrm>
          <a:prstGeom prst="rect">
            <a:avLst/>
          </a:prstGeom>
        </p:spPr>
      </p:pic>
    </p:spTree>
    <p:extLst>
      <p:ext uri="{BB962C8B-B14F-4D97-AF65-F5344CB8AC3E}">
        <p14:creationId xmlns:p14="http://schemas.microsoft.com/office/powerpoint/2010/main" val="3487724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A1A285-0009-47B9-90ED-DDF7A43452DC}"/>
              </a:ext>
            </a:extLst>
          </p:cNvPr>
          <p:cNvSpPr>
            <a:spLocks noGrp="1"/>
          </p:cNvSpPr>
          <p:nvPr>
            <p:ph type="sldNum" sz="quarter" idx="10"/>
          </p:nvPr>
        </p:nvSpPr>
        <p:spPr/>
        <p:txBody>
          <a:bodyPr/>
          <a:lstStyle/>
          <a:p>
            <a:fld id="{B6F15528-21DE-4FAA-801E-634DDDAF4B2B}" type="slidenum">
              <a:rPr lang="en-US" smtClean="0"/>
              <a:pPr/>
              <a:t>6</a:t>
            </a:fld>
            <a:endParaRPr lang="en-US" dirty="0"/>
          </a:p>
        </p:txBody>
      </p:sp>
      <p:sp>
        <p:nvSpPr>
          <p:cNvPr id="13" name="Text Placeholder 12">
            <a:extLst>
              <a:ext uri="{FF2B5EF4-FFF2-40B4-BE49-F238E27FC236}">
                <a16:creationId xmlns:a16="http://schemas.microsoft.com/office/drawing/2014/main" id="{B6BE2F00-D000-45E7-9BDF-7FC98E780AAF}"/>
              </a:ext>
            </a:extLst>
          </p:cNvPr>
          <p:cNvSpPr>
            <a:spLocks noGrp="1"/>
          </p:cNvSpPr>
          <p:nvPr>
            <p:ph type="body" sz="quarter" idx="18"/>
          </p:nvPr>
        </p:nvSpPr>
        <p:spPr/>
        <p:txBody>
          <a:bodyPr/>
          <a:lstStyle/>
          <a:p>
            <a:endParaRPr lang="en-US"/>
          </a:p>
        </p:txBody>
      </p:sp>
      <p:sp>
        <p:nvSpPr>
          <p:cNvPr id="14" name="Text Placeholder 13">
            <a:extLst>
              <a:ext uri="{FF2B5EF4-FFF2-40B4-BE49-F238E27FC236}">
                <a16:creationId xmlns:a16="http://schemas.microsoft.com/office/drawing/2014/main" id="{B9E448FD-64B7-4BFF-B008-5F1E5E2E90A1}"/>
              </a:ext>
            </a:extLst>
          </p:cNvPr>
          <p:cNvSpPr>
            <a:spLocks noGrp="1"/>
          </p:cNvSpPr>
          <p:nvPr>
            <p:ph type="body" sz="quarter" idx="19"/>
          </p:nvPr>
        </p:nvSpPr>
        <p:spPr>
          <a:xfrm>
            <a:off x="1079501" y="625830"/>
            <a:ext cx="7543799" cy="628295"/>
          </a:xfrm>
        </p:spPr>
        <p:txBody>
          <a:bodyPr/>
          <a:lstStyle/>
          <a:p>
            <a:r>
              <a:rPr lang="en-US" b="1" dirty="0"/>
              <a:t>JOULIA Objectives and Targets</a:t>
            </a:r>
          </a:p>
        </p:txBody>
      </p:sp>
      <p:sp>
        <p:nvSpPr>
          <p:cNvPr id="12" name="Text Placeholder 11">
            <a:extLst>
              <a:ext uri="{FF2B5EF4-FFF2-40B4-BE49-F238E27FC236}">
                <a16:creationId xmlns:a16="http://schemas.microsoft.com/office/drawing/2014/main" id="{63C9DF1F-4808-48BE-A1BF-AD807E841EB7}"/>
              </a:ext>
            </a:extLst>
          </p:cNvPr>
          <p:cNvSpPr>
            <a:spLocks noGrp="1"/>
          </p:cNvSpPr>
          <p:nvPr>
            <p:ph type="body" sz="quarter" idx="11"/>
          </p:nvPr>
        </p:nvSpPr>
        <p:spPr>
          <a:xfrm>
            <a:off x="1024380" y="2121674"/>
            <a:ext cx="8818120" cy="2895600"/>
          </a:xfrm>
        </p:spPr>
        <p:txBody>
          <a:bodyPr/>
          <a:lstStyle/>
          <a:p>
            <a:pPr marL="0" indent="0" algn="just" rtl="0" fontAlgn="base">
              <a:lnSpc>
                <a:spcPts val="2175"/>
              </a:lnSpc>
              <a:buNone/>
            </a:pPr>
            <a:r>
              <a:rPr lang="en-US" b="0" i="0" u="none" strike="noStrike" dirty="0">
                <a:solidFill>
                  <a:srgbClr val="000000"/>
                </a:solidFill>
                <a:effectLst/>
                <a:latin typeface="Calibri" panose="020F0502020204030204" pitchFamily="34" charset="0"/>
              </a:rPr>
              <a:t>Design and </a:t>
            </a:r>
            <a:r>
              <a:rPr lang="en-US" b="1" i="0" u="none" strike="noStrike" dirty="0">
                <a:solidFill>
                  <a:srgbClr val="000000"/>
                </a:solidFill>
                <a:effectLst/>
                <a:latin typeface="Calibri" panose="020F0502020204030204" pitchFamily="34" charset="0"/>
              </a:rPr>
              <a:t>develop</a:t>
            </a:r>
            <a:r>
              <a:rPr lang="en-US" b="0" i="0" u="none" strike="noStrike" dirty="0">
                <a:solidFill>
                  <a:srgbClr val="000000"/>
                </a:solidFill>
                <a:effectLst/>
                <a:latin typeface="Calibri" panose="020F0502020204030204" pitchFamily="34" charset="0"/>
              </a:rPr>
              <a:t> an induction heating system applied to heating cylinders to </a:t>
            </a:r>
            <a:r>
              <a:rPr lang="en-US" b="1" i="0" u="none" strike="noStrike" dirty="0">
                <a:solidFill>
                  <a:srgbClr val="000000"/>
                </a:solidFill>
                <a:effectLst/>
                <a:latin typeface="Calibri" panose="020F0502020204030204" pitchFamily="34" charset="0"/>
              </a:rPr>
              <a:t>replace steam and oil</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u="none" strike="noStrike" dirty="0">
                <a:solidFill>
                  <a:srgbClr val="000000"/>
                </a:solidFill>
                <a:effectLst/>
                <a:latin typeface="Calibri" panose="020F0502020204030204" pitchFamily="34" charset="0"/>
              </a:rPr>
              <a:t>Ensure up to </a:t>
            </a:r>
            <a:r>
              <a:rPr lang="en-US" b="1" i="0" u="none" strike="noStrike" dirty="0">
                <a:solidFill>
                  <a:srgbClr val="000000"/>
                </a:solidFill>
                <a:effectLst/>
                <a:latin typeface="Calibri" panose="020F0502020204030204" pitchFamily="34" charset="0"/>
              </a:rPr>
              <a:t>220 </a:t>
            </a:r>
            <a:r>
              <a:rPr lang="en-US" b="1" i="0" u="none" strike="noStrike" dirty="0">
                <a:solidFill>
                  <a:srgbClr val="000000"/>
                </a:solidFill>
                <a:effectLst/>
                <a:latin typeface="Times New Roman" panose="02020603050405020304" pitchFamily="18" charset="0"/>
              </a:rPr>
              <a:t>º</a:t>
            </a:r>
            <a:r>
              <a:rPr lang="en-US" b="1" i="0" u="none" strike="noStrike" dirty="0">
                <a:solidFill>
                  <a:srgbClr val="000000"/>
                </a:solidFill>
                <a:effectLst/>
                <a:latin typeface="Calibri" panose="020F0502020204030204" pitchFamily="34" charset="0"/>
              </a:rPr>
              <a:t>C and 500-700 kg/h</a:t>
            </a:r>
            <a:r>
              <a:rPr lang="en-US" b="0" i="0" u="none" strike="noStrike" dirty="0">
                <a:solidFill>
                  <a:srgbClr val="000000"/>
                </a:solidFill>
                <a:effectLst/>
                <a:latin typeface="Calibri" panose="020F0502020204030204" pitchFamily="34" charset="0"/>
              </a:rPr>
              <a:t> in the vulcanization process maintaining controllability, proving the reliability and uniform heat distribution</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1" i="0" u="none" strike="noStrike" dirty="0">
                <a:solidFill>
                  <a:srgbClr val="000000"/>
                </a:solidFill>
                <a:effectLst/>
                <a:latin typeface="Calibri" panose="020F0502020204030204" pitchFamily="34" charset="0"/>
              </a:rPr>
              <a:t>Reduce</a:t>
            </a:r>
            <a:r>
              <a:rPr lang="en-US" b="0" i="0" u="none" strike="noStrike" dirty="0">
                <a:solidFill>
                  <a:srgbClr val="000000"/>
                </a:solidFill>
                <a:effectLst/>
                <a:latin typeface="Calibri" panose="020F0502020204030204" pitchFamily="34" charset="0"/>
              </a:rPr>
              <a:t> primary energy consumption up to </a:t>
            </a:r>
            <a:r>
              <a:rPr lang="en-US" b="1" i="0" u="none" strike="noStrike" dirty="0">
                <a:solidFill>
                  <a:srgbClr val="000000"/>
                </a:solidFill>
                <a:effectLst/>
                <a:latin typeface="Calibri" panose="020F0502020204030204" pitchFamily="34" charset="0"/>
              </a:rPr>
              <a:t>25%</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u="none" strike="noStrike" dirty="0">
                <a:solidFill>
                  <a:srgbClr val="000000"/>
                </a:solidFill>
                <a:effectLst/>
                <a:latin typeface="Calibri" panose="020F0502020204030204" pitchFamily="34" charset="0"/>
              </a:rPr>
              <a:t>Enable optimal </a:t>
            </a:r>
            <a:r>
              <a:rPr lang="en-US" b="1" i="0" u="none" strike="noStrike" dirty="0">
                <a:solidFill>
                  <a:srgbClr val="000000"/>
                </a:solidFill>
                <a:effectLst/>
                <a:latin typeface="Calibri" panose="020F0502020204030204" pitchFamily="34" charset="0"/>
              </a:rPr>
              <a:t>coupling</a:t>
            </a:r>
            <a:r>
              <a:rPr lang="en-US" b="0" i="0" u="none" strike="noStrike" dirty="0">
                <a:solidFill>
                  <a:srgbClr val="000000"/>
                </a:solidFill>
                <a:effectLst/>
                <a:latin typeface="Calibri" panose="020F0502020204030204" pitchFamily="34" charset="0"/>
              </a:rPr>
              <a:t> and control of </a:t>
            </a:r>
            <a:r>
              <a:rPr lang="en-US" b="1" i="0" u="none" strike="noStrike" dirty="0">
                <a:solidFill>
                  <a:srgbClr val="000000"/>
                </a:solidFill>
                <a:effectLst/>
                <a:latin typeface="Calibri" panose="020F0502020204030204" pitchFamily="34" charset="0"/>
              </a:rPr>
              <a:t>PV</a:t>
            </a:r>
            <a:r>
              <a:rPr lang="en-US" b="0" i="0" u="none" strike="noStrike" dirty="0">
                <a:solidFill>
                  <a:srgbClr val="000000"/>
                </a:solidFill>
                <a:effectLst/>
                <a:latin typeface="Calibri" panose="020F0502020204030204" pitchFamily="34" charset="0"/>
              </a:rPr>
              <a:t> with the </a:t>
            </a:r>
            <a:r>
              <a:rPr lang="en-US" b="1" i="0" u="none" strike="noStrike" dirty="0">
                <a:solidFill>
                  <a:srgbClr val="000000"/>
                </a:solidFill>
                <a:effectLst/>
                <a:latin typeface="Calibri" panose="020F0502020204030204" pitchFamily="34" charset="0"/>
              </a:rPr>
              <a:t>induction</a:t>
            </a:r>
            <a:r>
              <a:rPr lang="en-US" b="0" i="0" u="none" strike="noStrike" dirty="0">
                <a:solidFill>
                  <a:srgbClr val="000000"/>
                </a:solidFill>
                <a:effectLst/>
                <a:latin typeface="Calibri" panose="020F0502020204030204" pitchFamily="34" charset="0"/>
              </a:rPr>
              <a:t> heating system</a:t>
            </a:r>
            <a:endParaRPr lang="en-US" b="0" i="0" dirty="0">
              <a:solidFill>
                <a:srgbClr val="000000"/>
              </a:solidFill>
              <a:effectLst/>
              <a:latin typeface="Segoe UI" panose="020B0502040204020203" pitchFamily="34" charset="0"/>
            </a:endParaRPr>
          </a:p>
          <a:p>
            <a:pPr algn="just"/>
            <a:endParaRPr lang="en-US" dirty="0"/>
          </a:p>
        </p:txBody>
      </p:sp>
      <p:sp>
        <p:nvSpPr>
          <p:cNvPr id="3" name="Text Placeholder 13">
            <a:extLst>
              <a:ext uri="{FF2B5EF4-FFF2-40B4-BE49-F238E27FC236}">
                <a16:creationId xmlns:a16="http://schemas.microsoft.com/office/drawing/2014/main" id="{4987D7CB-60F3-FCEF-9F89-B1838ED6F875}"/>
              </a:ext>
            </a:extLst>
          </p:cNvPr>
          <p:cNvSpPr txBox="1">
            <a:spLocks/>
          </p:cNvSpPr>
          <p:nvPr/>
        </p:nvSpPr>
        <p:spPr>
          <a:xfrm>
            <a:off x="1155700" y="1233294"/>
            <a:ext cx="7543799" cy="628295"/>
          </a:xfrm>
          <a:prstGeom prst="rect">
            <a:avLst/>
          </a:prstGeom>
        </p:spPr>
        <p:txBody>
          <a:bodyPr anchor="ctr">
            <a:noAutofit/>
          </a:bodyPr>
          <a:lstStyle>
            <a:lvl1pPr marL="0" indent="0">
              <a:buFont typeface="Arial" panose="020B0604020202020204" pitchFamily="34" charset="0"/>
              <a:buNone/>
              <a:defRPr sz="3600" b="0" spc="0">
                <a:solidFill>
                  <a:schemeClr val="accent1"/>
                </a:solidFill>
                <a:effectLst/>
                <a:latin typeface="Aptos" panose="020B0004020202020204" pitchFamily="34" charset="0"/>
                <a:ea typeface="+mn-ea"/>
                <a:cs typeface="Calibri Light" panose="020F0302020204030204" pitchFamily="34" charset="0"/>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r>
              <a:rPr lang="en-US" sz="2400" i="0" u="none" strike="noStrike" dirty="0">
                <a:solidFill>
                  <a:schemeClr val="tx2"/>
                </a:solidFill>
                <a:effectLst/>
                <a:latin typeface="Calibri" panose="020F0502020204030204" pitchFamily="34" charset="0"/>
              </a:rPr>
              <a:t>Induction heating process:</a:t>
            </a:r>
            <a:endParaRPr lang="en-US" sz="4400" dirty="0">
              <a:solidFill>
                <a:schemeClr val="tx2"/>
              </a:solidFill>
            </a:endParaRPr>
          </a:p>
        </p:txBody>
      </p:sp>
      <p:pic>
        <p:nvPicPr>
          <p:cNvPr id="5" name="Graphic 4" descr="Illustrator outline">
            <a:extLst>
              <a:ext uri="{FF2B5EF4-FFF2-40B4-BE49-F238E27FC236}">
                <a16:creationId xmlns:a16="http://schemas.microsoft.com/office/drawing/2014/main" id="{72AC5AC1-1C48-EF03-7D38-E0CE83C0C2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6460" y="2151966"/>
            <a:ext cx="397559" cy="397559"/>
          </a:xfrm>
          <a:prstGeom prst="rect">
            <a:avLst/>
          </a:prstGeom>
        </p:spPr>
      </p:pic>
      <p:pic>
        <p:nvPicPr>
          <p:cNvPr id="7" name="Graphic 6" descr="High temperature outline">
            <a:extLst>
              <a:ext uri="{FF2B5EF4-FFF2-40B4-BE49-F238E27FC236}">
                <a16:creationId xmlns:a16="http://schemas.microsoft.com/office/drawing/2014/main" id="{8D4F92F3-A025-909E-BFA5-06991EB071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6640" y="3006725"/>
            <a:ext cx="397559" cy="397559"/>
          </a:xfrm>
          <a:prstGeom prst="rect">
            <a:avLst/>
          </a:prstGeom>
        </p:spPr>
      </p:pic>
      <p:pic>
        <p:nvPicPr>
          <p:cNvPr id="9" name="Graphic 8" descr="Minimize with solid fill">
            <a:extLst>
              <a:ext uri="{FF2B5EF4-FFF2-40B4-BE49-F238E27FC236}">
                <a16:creationId xmlns:a16="http://schemas.microsoft.com/office/drawing/2014/main" id="{83D23A04-87C0-E476-5ACC-B0F59FA38A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6101" y="3772306"/>
            <a:ext cx="397559" cy="397559"/>
          </a:xfrm>
          <a:prstGeom prst="rect">
            <a:avLst/>
          </a:prstGeom>
        </p:spPr>
      </p:pic>
      <p:pic>
        <p:nvPicPr>
          <p:cNvPr id="11" name="Graphic 10" descr="Renewable Energy with solid fill">
            <a:extLst>
              <a:ext uri="{FF2B5EF4-FFF2-40B4-BE49-F238E27FC236}">
                <a16:creationId xmlns:a16="http://schemas.microsoft.com/office/drawing/2014/main" id="{01C2D2AB-A660-CC04-E990-756E43C139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4349" y="4298747"/>
            <a:ext cx="478280" cy="478280"/>
          </a:xfrm>
          <a:prstGeom prst="rect">
            <a:avLst/>
          </a:prstGeom>
        </p:spPr>
      </p:pic>
    </p:spTree>
    <p:extLst>
      <p:ext uri="{BB962C8B-B14F-4D97-AF65-F5344CB8AC3E}">
        <p14:creationId xmlns:p14="http://schemas.microsoft.com/office/powerpoint/2010/main" val="15636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BD4D-F35C-6A99-0BFC-D549633F163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622E71-47E0-CDA5-564A-3A1837A35C64}"/>
              </a:ext>
            </a:extLst>
          </p:cNvPr>
          <p:cNvSpPr>
            <a:spLocks noGrp="1"/>
          </p:cNvSpPr>
          <p:nvPr>
            <p:ph type="sldNum" sz="quarter" idx="10"/>
          </p:nvPr>
        </p:nvSpPr>
        <p:spPr/>
        <p:txBody>
          <a:bodyPr/>
          <a:lstStyle/>
          <a:p>
            <a:fld id="{B6F15528-21DE-4FAA-801E-634DDDAF4B2B}" type="slidenum">
              <a:rPr lang="en-US" smtClean="0"/>
              <a:pPr/>
              <a:t>7</a:t>
            </a:fld>
            <a:endParaRPr lang="en-US" dirty="0"/>
          </a:p>
        </p:txBody>
      </p:sp>
      <p:sp>
        <p:nvSpPr>
          <p:cNvPr id="13" name="Text Placeholder 12">
            <a:extLst>
              <a:ext uri="{FF2B5EF4-FFF2-40B4-BE49-F238E27FC236}">
                <a16:creationId xmlns:a16="http://schemas.microsoft.com/office/drawing/2014/main" id="{AF061D69-8A7C-C0D3-2FDB-A590F77CFEF4}"/>
              </a:ext>
            </a:extLst>
          </p:cNvPr>
          <p:cNvSpPr>
            <a:spLocks noGrp="1"/>
          </p:cNvSpPr>
          <p:nvPr>
            <p:ph type="body" sz="quarter" idx="18"/>
          </p:nvPr>
        </p:nvSpPr>
        <p:spPr/>
        <p:txBody>
          <a:bodyPr/>
          <a:lstStyle/>
          <a:p>
            <a:endParaRPr lang="en-US"/>
          </a:p>
        </p:txBody>
      </p:sp>
      <p:sp>
        <p:nvSpPr>
          <p:cNvPr id="14" name="Text Placeholder 13">
            <a:extLst>
              <a:ext uri="{FF2B5EF4-FFF2-40B4-BE49-F238E27FC236}">
                <a16:creationId xmlns:a16="http://schemas.microsoft.com/office/drawing/2014/main" id="{4F7AF778-65B6-359E-7318-C88D2B17ECFE}"/>
              </a:ext>
            </a:extLst>
          </p:cNvPr>
          <p:cNvSpPr>
            <a:spLocks noGrp="1"/>
          </p:cNvSpPr>
          <p:nvPr>
            <p:ph type="body" sz="quarter" idx="19"/>
          </p:nvPr>
        </p:nvSpPr>
        <p:spPr>
          <a:xfrm>
            <a:off x="1079501" y="625830"/>
            <a:ext cx="7543799" cy="628295"/>
          </a:xfrm>
        </p:spPr>
        <p:txBody>
          <a:bodyPr/>
          <a:lstStyle/>
          <a:p>
            <a:r>
              <a:rPr lang="en-US" b="1" dirty="0"/>
              <a:t>JOULIA Objectives and Targets</a:t>
            </a:r>
          </a:p>
        </p:txBody>
      </p:sp>
      <p:sp>
        <p:nvSpPr>
          <p:cNvPr id="12" name="Text Placeholder 11">
            <a:extLst>
              <a:ext uri="{FF2B5EF4-FFF2-40B4-BE49-F238E27FC236}">
                <a16:creationId xmlns:a16="http://schemas.microsoft.com/office/drawing/2014/main" id="{A6AF0D5A-2913-0CC6-3A8E-2E7C74CE4954}"/>
              </a:ext>
            </a:extLst>
          </p:cNvPr>
          <p:cNvSpPr>
            <a:spLocks noGrp="1"/>
          </p:cNvSpPr>
          <p:nvPr>
            <p:ph type="body" sz="quarter" idx="11"/>
          </p:nvPr>
        </p:nvSpPr>
        <p:spPr>
          <a:xfrm>
            <a:off x="1024381" y="2121674"/>
            <a:ext cx="8665720" cy="2895600"/>
          </a:xfrm>
        </p:spPr>
        <p:txBody>
          <a:bodyPr/>
          <a:lstStyle/>
          <a:p>
            <a:pPr algn="just" rtl="0" fontAlgn="base">
              <a:lnSpc>
                <a:spcPts val="2175"/>
              </a:lnSpc>
              <a:buNone/>
            </a:pPr>
            <a:r>
              <a:rPr lang="en-US" b="0" i="0" u="none" strike="noStrike" dirty="0">
                <a:solidFill>
                  <a:srgbClr val="000000"/>
                </a:solidFill>
                <a:effectLst/>
                <a:latin typeface="Calibri" panose="020F0502020204030204" pitchFamily="34" charset="0"/>
              </a:rPr>
              <a:t>Design and </a:t>
            </a:r>
            <a:r>
              <a:rPr lang="en-US" b="1" i="0" u="none" strike="noStrike" dirty="0">
                <a:solidFill>
                  <a:srgbClr val="000000"/>
                </a:solidFill>
                <a:effectLst/>
                <a:latin typeface="Calibri" panose="020F0502020204030204" pitchFamily="34" charset="0"/>
              </a:rPr>
              <a:t>develop</a:t>
            </a:r>
            <a:r>
              <a:rPr lang="en-US" b="0" i="0" u="none" strike="noStrike" dirty="0">
                <a:solidFill>
                  <a:srgbClr val="000000"/>
                </a:solidFill>
                <a:effectLst/>
                <a:latin typeface="Calibri" panose="020F0502020204030204" pitchFamily="34" charset="0"/>
              </a:rPr>
              <a:t> an alternate heating system based on Microwave for multilayer plastic pipes in continuous production</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algn="just" rtl="0" fontAlgn="base">
              <a:lnSpc>
                <a:spcPts val="2175"/>
              </a:lnSpc>
              <a:buNone/>
            </a:pPr>
            <a:r>
              <a:rPr lang="en-US" b="0" i="0" u="none" strike="noStrike" dirty="0">
                <a:solidFill>
                  <a:srgbClr val="000000"/>
                </a:solidFill>
                <a:effectLst/>
                <a:latin typeface="Calibri" panose="020F0502020204030204" pitchFamily="34" charset="0"/>
              </a:rPr>
              <a:t>Ensure up to </a:t>
            </a:r>
            <a:r>
              <a:rPr lang="en-US" b="1" i="0" u="none" strike="noStrike" dirty="0">
                <a:solidFill>
                  <a:srgbClr val="000000"/>
                </a:solidFill>
                <a:effectLst/>
                <a:latin typeface="Calibri" panose="020F0502020204030204" pitchFamily="34" charset="0"/>
              </a:rPr>
              <a:t>100 </a:t>
            </a:r>
            <a:r>
              <a:rPr lang="en-US" b="1" i="0" u="none" strike="noStrike" dirty="0">
                <a:solidFill>
                  <a:srgbClr val="000000"/>
                </a:solidFill>
                <a:effectLst/>
                <a:latin typeface="Times New Roman" panose="02020603050405020304" pitchFamily="18" charset="0"/>
              </a:rPr>
              <a:t>º</a:t>
            </a:r>
            <a:r>
              <a:rPr lang="en-US" b="1" i="0" u="none" strike="noStrike" dirty="0">
                <a:solidFill>
                  <a:srgbClr val="000000"/>
                </a:solidFill>
                <a:effectLst/>
                <a:latin typeface="Calibri" panose="020F0502020204030204" pitchFamily="34" charset="0"/>
              </a:rPr>
              <a:t>C</a:t>
            </a:r>
            <a:r>
              <a:rPr lang="en-US" b="0" i="0" u="none" strike="noStrike" dirty="0">
                <a:solidFill>
                  <a:srgbClr val="000000"/>
                </a:solidFill>
                <a:effectLst/>
                <a:latin typeface="Calibri" panose="020F0502020204030204" pitchFamily="34" charset="0"/>
              </a:rPr>
              <a:t> in the pipe</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algn="just" rtl="0" fontAlgn="base">
              <a:lnSpc>
                <a:spcPts val="2175"/>
              </a:lnSpc>
              <a:buNone/>
            </a:pPr>
            <a:r>
              <a:rPr lang="en-US" b="1" i="0" u="none" strike="noStrike" dirty="0">
                <a:solidFill>
                  <a:srgbClr val="000000"/>
                </a:solidFill>
                <a:effectLst/>
                <a:latin typeface="Calibri" panose="020F0502020204030204" pitchFamily="34" charset="0"/>
              </a:rPr>
              <a:t>Reduce</a:t>
            </a:r>
            <a:r>
              <a:rPr lang="en-US" b="0" i="0" u="none" strike="noStrike" dirty="0">
                <a:solidFill>
                  <a:srgbClr val="000000"/>
                </a:solidFill>
                <a:effectLst/>
                <a:latin typeface="Calibri" panose="020F0502020204030204" pitchFamily="34" charset="0"/>
              </a:rPr>
              <a:t> process energy consumption in </a:t>
            </a:r>
            <a:r>
              <a:rPr lang="en-US" b="1" i="0" u="none" strike="noStrike" dirty="0">
                <a:solidFill>
                  <a:srgbClr val="000000"/>
                </a:solidFill>
                <a:effectLst/>
                <a:latin typeface="Calibri" panose="020F0502020204030204" pitchFamily="34" charset="0"/>
              </a:rPr>
              <a:t>40%</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algn="just" rtl="0" fontAlgn="base">
              <a:lnSpc>
                <a:spcPts val="2175"/>
              </a:lnSpc>
              <a:buNone/>
            </a:pP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just" rtl="0" fontAlgn="base">
              <a:lnSpc>
                <a:spcPts val="2175"/>
              </a:lnSpc>
              <a:buNone/>
            </a:pPr>
            <a:r>
              <a:rPr lang="en-US" b="0" i="0" u="none" strike="noStrike" dirty="0">
                <a:solidFill>
                  <a:srgbClr val="000000"/>
                </a:solidFill>
                <a:effectLst/>
                <a:latin typeface="Calibri" panose="020F0502020204030204" pitchFamily="34" charset="0"/>
              </a:rPr>
              <a:t>Enable flexible use of electricity, avoiding consumption during idle and real time adaptability to production rate</a:t>
            </a:r>
            <a:endParaRPr lang="en-US" b="0" i="0" dirty="0">
              <a:solidFill>
                <a:srgbClr val="000000"/>
              </a:solidFill>
              <a:effectLst/>
              <a:latin typeface="Segoe UI" panose="020B0502040204020203" pitchFamily="34" charset="0"/>
            </a:endParaRPr>
          </a:p>
          <a:p>
            <a:pPr marL="0" indent="0" algn="just">
              <a:buNone/>
            </a:pPr>
            <a:endParaRPr lang="en-US" dirty="0"/>
          </a:p>
        </p:txBody>
      </p:sp>
      <p:sp>
        <p:nvSpPr>
          <p:cNvPr id="3" name="Text Placeholder 13">
            <a:extLst>
              <a:ext uri="{FF2B5EF4-FFF2-40B4-BE49-F238E27FC236}">
                <a16:creationId xmlns:a16="http://schemas.microsoft.com/office/drawing/2014/main" id="{5B25D8CC-5185-D91F-A4DB-7AE788CB1FD6}"/>
              </a:ext>
            </a:extLst>
          </p:cNvPr>
          <p:cNvSpPr txBox="1">
            <a:spLocks/>
          </p:cNvSpPr>
          <p:nvPr/>
        </p:nvSpPr>
        <p:spPr>
          <a:xfrm>
            <a:off x="1155700" y="1233294"/>
            <a:ext cx="7543799" cy="628295"/>
          </a:xfrm>
          <a:prstGeom prst="rect">
            <a:avLst/>
          </a:prstGeom>
        </p:spPr>
        <p:txBody>
          <a:bodyPr anchor="ctr">
            <a:noAutofit/>
          </a:bodyPr>
          <a:lstStyle>
            <a:lvl1pPr marL="0" indent="0">
              <a:buFont typeface="Arial" panose="020B0604020202020204" pitchFamily="34" charset="0"/>
              <a:buNone/>
              <a:defRPr sz="3600" b="0" spc="0">
                <a:solidFill>
                  <a:schemeClr val="accent1"/>
                </a:solidFill>
                <a:effectLst/>
                <a:latin typeface="Aptos" panose="020B0004020202020204" pitchFamily="34" charset="0"/>
                <a:ea typeface="+mn-ea"/>
                <a:cs typeface="Calibri Light" panose="020F0302020204030204" pitchFamily="34" charset="0"/>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r>
              <a:rPr lang="en-US" sz="2400" i="0" u="none" strike="noStrike" dirty="0">
                <a:solidFill>
                  <a:schemeClr val="tx2"/>
                </a:solidFill>
                <a:effectLst/>
                <a:latin typeface="Calibri" panose="020F0502020204030204" pitchFamily="34" charset="0"/>
              </a:rPr>
              <a:t>Microwave heating process:​</a:t>
            </a:r>
            <a:endParaRPr lang="en-US" sz="4400" dirty="0">
              <a:solidFill>
                <a:schemeClr val="tx2"/>
              </a:solidFill>
            </a:endParaRPr>
          </a:p>
        </p:txBody>
      </p:sp>
      <p:pic>
        <p:nvPicPr>
          <p:cNvPr id="4" name="Graphic 3" descr="Illustrator outline">
            <a:extLst>
              <a:ext uri="{FF2B5EF4-FFF2-40B4-BE49-F238E27FC236}">
                <a16:creationId xmlns:a16="http://schemas.microsoft.com/office/drawing/2014/main" id="{1BB5C017-DD57-A526-14D7-A82843D0A2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6460" y="2151966"/>
            <a:ext cx="397559" cy="397559"/>
          </a:xfrm>
          <a:prstGeom prst="rect">
            <a:avLst/>
          </a:prstGeom>
        </p:spPr>
      </p:pic>
      <p:pic>
        <p:nvPicPr>
          <p:cNvPr id="6" name="Graphic 5" descr="High temperature outline">
            <a:extLst>
              <a:ext uri="{FF2B5EF4-FFF2-40B4-BE49-F238E27FC236}">
                <a16:creationId xmlns:a16="http://schemas.microsoft.com/office/drawing/2014/main" id="{F9E9C806-377F-3296-48E0-8C6420E60A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6640" y="3006725"/>
            <a:ext cx="397559" cy="397559"/>
          </a:xfrm>
          <a:prstGeom prst="rect">
            <a:avLst/>
          </a:prstGeom>
        </p:spPr>
      </p:pic>
      <p:pic>
        <p:nvPicPr>
          <p:cNvPr id="8" name="Graphic 7" descr="Minimize with solid fill">
            <a:extLst>
              <a:ext uri="{FF2B5EF4-FFF2-40B4-BE49-F238E27FC236}">
                <a16:creationId xmlns:a16="http://schemas.microsoft.com/office/drawing/2014/main" id="{FCF91F6A-4167-149B-4694-E0E66A69F6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6101" y="3772306"/>
            <a:ext cx="397559" cy="397559"/>
          </a:xfrm>
          <a:prstGeom prst="rect">
            <a:avLst/>
          </a:prstGeom>
        </p:spPr>
      </p:pic>
      <p:pic>
        <p:nvPicPr>
          <p:cNvPr id="10" name="Graphic 9" descr="Renewable Energy with solid fill">
            <a:extLst>
              <a:ext uri="{FF2B5EF4-FFF2-40B4-BE49-F238E27FC236}">
                <a16:creationId xmlns:a16="http://schemas.microsoft.com/office/drawing/2014/main" id="{0724BCF7-EB72-5913-8D52-49C252D67B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4349" y="4298747"/>
            <a:ext cx="478280" cy="478280"/>
          </a:xfrm>
          <a:prstGeom prst="rect">
            <a:avLst/>
          </a:prstGeom>
        </p:spPr>
      </p:pic>
    </p:spTree>
    <p:extLst>
      <p:ext uri="{BB962C8B-B14F-4D97-AF65-F5344CB8AC3E}">
        <p14:creationId xmlns:p14="http://schemas.microsoft.com/office/powerpoint/2010/main" val="632284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455711" y="2509337"/>
            <a:ext cx="304285" cy="252874"/>
            <a:chOff x="0" y="0"/>
            <a:chExt cx="1561822" cy="1297940"/>
          </a:xfrm>
        </p:grpSpPr>
        <p:sp>
          <p:nvSpPr>
            <p:cNvPr id="4" name="Freeform 4"/>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BA4A52"/>
            </a:solidFill>
          </p:spPr>
          <p:txBody>
            <a:bodyPr/>
            <a:lstStyle/>
            <a:p>
              <a:endParaRPr lang="en-BE"/>
            </a:p>
          </p:txBody>
        </p:sp>
      </p:grpSp>
      <p:grpSp>
        <p:nvGrpSpPr>
          <p:cNvPr id="5" name="Group 5"/>
          <p:cNvGrpSpPr/>
          <p:nvPr/>
        </p:nvGrpSpPr>
        <p:grpSpPr>
          <a:xfrm>
            <a:off x="774700" y="2884804"/>
            <a:ext cx="1655300" cy="505748"/>
            <a:chOff x="0" y="0"/>
            <a:chExt cx="670128" cy="262380"/>
          </a:xfrm>
        </p:grpSpPr>
        <p:sp>
          <p:nvSpPr>
            <p:cNvPr id="6" name="Freeform 6"/>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BA4A52"/>
            </a:solidFill>
          </p:spPr>
          <p:txBody>
            <a:bodyPr/>
            <a:lstStyle/>
            <a:p>
              <a:endParaRPr lang="en-BE"/>
            </a:p>
          </p:txBody>
        </p:sp>
        <p:sp>
          <p:nvSpPr>
            <p:cNvPr id="7" name="TextBox 7"/>
            <p:cNvSpPr txBox="1"/>
            <p:nvPr/>
          </p:nvSpPr>
          <p:spPr>
            <a:xfrm>
              <a:off x="0" y="-38100"/>
              <a:ext cx="670128" cy="300480"/>
            </a:xfrm>
            <a:prstGeom prst="rect">
              <a:avLst/>
            </a:prstGeom>
          </p:spPr>
          <p:txBody>
            <a:bodyPr lIns="29696" tIns="29696" rIns="29696" bIns="29696" rtlCol="0" anchor="ctr"/>
            <a:lstStyle/>
            <a:p>
              <a:pPr algn="ctr">
                <a:lnSpc>
                  <a:spcPts val="1800"/>
                </a:lnSpc>
              </a:pPr>
              <a:endParaRPr/>
            </a:p>
          </p:txBody>
        </p:sp>
      </p:grpSp>
      <p:grpSp>
        <p:nvGrpSpPr>
          <p:cNvPr id="8" name="Group 8"/>
          <p:cNvGrpSpPr/>
          <p:nvPr/>
        </p:nvGrpSpPr>
        <p:grpSpPr>
          <a:xfrm>
            <a:off x="962006" y="1254125"/>
            <a:ext cx="1291696" cy="129169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BA4A52"/>
              </a:solidFill>
              <a:prstDash val="solid"/>
              <a:miter/>
            </a:ln>
          </p:spPr>
          <p:txBody>
            <a:bodyPr/>
            <a:lstStyle/>
            <a:p>
              <a:endParaRPr lang="en-BE"/>
            </a:p>
          </p:txBody>
        </p:sp>
        <p:sp>
          <p:nvSpPr>
            <p:cNvPr id="10" name="TextBox 10"/>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sp>
        <p:nvSpPr>
          <p:cNvPr id="11" name="Freeform 11"/>
          <p:cNvSpPr/>
          <p:nvPr/>
        </p:nvSpPr>
        <p:spPr>
          <a:xfrm>
            <a:off x="962006" y="1584392"/>
            <a:ext cx="1303019" cy="1031014"/>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BE"/>
          </a:p>
        </p:txBody>
      </p:sp>
      <p:sp>
        <p:nvSpPr>
          <p:cNvPr id="12" name="Freeform 12"/>
          <p:cNvSpPr/>
          <p:nvPr/>
        </p:nvSpPr>
        <p:spPr>
          <a:xfrm>
            <a:off x="2687573" y="2365716"/>
            <a:ext cx="1303019" cy="1031014"/>
          </a:xfrm>
          <a:custGeom>
            <a:avLst/>
            <a:gdLst/>
            <a:ahLst/>
            <a:cxnLst/>
            <a:rect l="l" t="t" r="r" b="b"/>
            <a:pathLst>
              <a:path w="2229030" h="1763720">
                <a:moveTo>
                  <a:pt x="0" y="0"/>
                </a:moveTo>
                <a:lnTo>
                  <a:pt x="2229030" y="0"/>
                </a:lnTo>
                <a:lnTo>
                  <a:pt x="2229030"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txBody>
          <a:bodyPr/>
          <a:lstStyle/>
          <a:p>
            <a:endParaRPr lang="en-BE"/>
          </a:p>
        </p:txBody>
      </p:sp>
      <p:sp>
        <p:nvSpPr>
          <p:cNvPr id="13" name="Freeform 13"/>
          <p:cNvSpPr/>
          <p:nvPr/>
        </p:nvSpPr>
        <p:spPr>
          <a:xfrm>
            <a:off x="6226036" y="2365716"/>
            <a:ext cx="1303019" cy="1031014"/>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BE"/>
          </a:p>
        </p:txBody>
      </p:sp>
      <p:sp>
        <p:nvSpPr>
          <p:cNvPr id="14" name="Freeform 14"/>
          <p:cNvSpPr/>
          <p:nvPr/>
        </p:nvSpPr>
        <p:spPr>
          <a:xfrm>
            <a:off x="4413140" y="1584392"/>
            <a:ext cx="1303019" cy="1031014"/>
          </a:xfrm>
          <a:custGeom>
            <a:avLst/>
            <a:gdLst/>
            <a:ahLst/>
            <a:cxnLst/>
            <a:rect l="l" t="t" r="r" b="b"/>
            <a:pathLst>
              <a:path w="2229030" h="1763720">
                <a:moveTo>
                  <a:pt x="0" y="0"/>
                </a:moveTo>
                <a:lnTo>
                  <a:pt x="2229031" y="0"/>
                </a:lnTo>
                <a:lnTo>
                  <a:pt x="2229031"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BE"/>
          </a:p>
        </p:txBody>
      </p:sp>
      <p:grpSp>
        <p:nvGrpSpPr>
          <p:cNvPr id="15" name="Group 15"/>
          <p:cNvGrpSpPr/>
          <p:nvPr/>
        </p:nvGrpSpPr>
        <p:grpSpPr>
          <a:xfrm>
            <a:off x="1097071" y="1389190"/>
            <a:ext cx="1021566" cy="102156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BE"/>
            </a:p>
          </p:txBody>
        </p:sp>
        <p:sp>
          <p:nvSpPr>
            <p:cNvPr id="17" name="TextBox 17"/>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18" name="Group 18"/>
          <p:cNvGrpSpPr/>
          <p:nvPr/>
        </p:nvGrpSpPr>
        <p:grpSpPr>
          <a:xfrm>
            <a:off x="2699005" y="1979450"/>
            <a:ext cx="1291696" cy="129169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FFDF00"/>
              </a:solidFill>
              <a:prstDash val="solid"/>
              <a:miter/>
            </a:ln>
          </p:spPr>
          <p:txBody>
            <a:bodyPr/>
            <a:lstStyle/>
            <a:p>
              <a:endParaRPr lang="en-BE"/>
            </a:p>
          </p:txBody>
        </p:sp>
        <p:sp>
          <p:nvSpPr>
            <p:cNvPr id="20" name="TextBox 20"/>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21" name="Group 21"/>
          <p:cNvGrpSpPr/>
          <p:nvPr/>
        </p:nvGrpSpPr>
        <p:grpSpPr>
          <a:xfrm>
            <a:off x="2811328" y="2096795"/>
            <a:ext cx="1021566" cy="102156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BE"/>
            </a:p>
          </p:txBody>
        </p:sp>
        <p:sp>
          <p:nvSpPr>
            <p:cNvPr id="23" name="TextBox 23"/>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24" name="Group 24"/>
          <p:cNvGrpSpPr/>
          <p:nvPr/>
        </p:nvGrpSpPr>
        <p:grpSpPr>
          <a:xfrm>
            <a:off x="4436004" y="1254125"/>
            <a:ext cx="1291696" cy="1291696"/>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8CC740"/>
              </a:solidFill>
              <a:prstDash val="solid"/>
              <a:miter/>
            </a:ln>
          </p:spPr>
          <p:txBody>
            <a:bodyPr/>
            <a:lstStyle/>
            <a:p>
              <a:endParaRPr lang="en-BE"/>
            </a:p>
          </p:txBody>
        </p:sp>
        <p:sp>
          <p:nvSpPr>
            <p:cNvPr id="26" name="TextBox 26"/>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27" name="Group 27"/>
          <p:cNvGrpSpPr/>
          <p:nvPr/>
        </p:nvGrpSpPr>
        <p:grpSpPr>
          <a:xfrm>
            <a:off x="4571069" y="1389190"/>
            <a:ext cx="1021566" cy="1021566"/>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BE"/>
            </a:p>
          </p:txBody>
        </p:sp>
        <p:sp>
          <p:nvSpPr>
            <p:cNvPr id="29" name="TextBox 29"/>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30" name="Group 30"/>
          <p:cNvGrpSpPr/>
          <p:nvPr/>
        </p:nvGrpSpPr>
        <p:grpSpPr>
          <a:xfrm>
            <a:off x="6395397" y="2099899"/>
            <a:ext cx="1021566" cy="1021566"/>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BE"/>
            </a:p>
          </p:txBody>
        </p:sp>
        <p:sp>
          <p:nvSpPr>
            <p:cNvPr id="32" name="TextBox 32"/>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33" name="Group 33"/>
          <p:cNvGrpSpPr/>
          <p:nvPr/>
        </p:nvGrpSpPr>
        <p:grpSpPr>
          <a:xfrm>
            <a:off x="2520589" y="3594807"/>
            <a:ext cx="1636986" cy="505748"/>
            <a:chOff x="0" y="0"/>
            <a:chExt cx="670128" cy="262380"/>
          </a:xfrm>
        </p:grpSpPr>
        <p:sp>
          <p:nvSpPr>
            <p:cNvPr id="34" name="Freeform 34"/>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FFDF00"/>
            </a:solidFill>
          </p:spPr>
          <p:txBody>
            <a:bodyPr/>
            <a:lstStyle/>
            <a:p>
              <a:endParaRPr lang="en-BE"/>
            </a:p>
          </p:txBody>
        </p:sp>
        <p:sp>
          <p:nvSpPr>
            <p:cNvPr id="35" name="TextBox 35"/>
            <p:cNvSpPr txBox="1"/>
            <p:nvPr/>
          </p:nvSpPr>
          <p:spPr>
            <a:xfrm>
              <a:off x="0" y="-38100"/>
              <a:ext cx="670128" cy="300480"/>
            </a:xfrm>
            <a:prstGeom prst="rect">
              <a:avLst/>
            </a:prstGeom>
          </p:spPr>
          <p:txBody>
            <a:bodyPr lIns="29696" tIns="29696" rIns="29696" bIns="29696" rtlCol="0" anchor="ctr"/>
            <a:lstStyle/>
            <a:p>
              <a:pPr algn="ctr">
                <a:lnSpc>
                  <a:spcPts val="1800"/>
                </a:lnSpc>
              </a:pPr>
              <a:endParaRPr/>
            </a:p>
          </p:txBody>
        </p:sp>
      </p:grpSp>
      <p:grpSp>
        <p:nvGrpSpPr>
          <p:cNvPr id="36" name="Group 36"/>
          <p:cNvGrpSpPr/>
          <p:nvPr/>
        </p:nvGrpSpPr>
        <p:grpSpPr>
          <a:xfrm>
            <a:off x="3192710" y="3234662"/>
            <a:ext cx="304285" cy="252874"/>
            <a:chOff x="0" y="0"/>
            <a:chExt cx="1561822" cy="1297940"/>
          </a:xfrm>
        </p:grpSpPr>
        <p:sp>
          <p:nvSpPr>
            <p:cNvPr id="37" name="Freeform 37"/>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FFDF00"/>
            </a:solidFill>
          </p:spPr>
          <p:txBody>
            <a:bodyPr/>
            <a:lstStyle/>
            <a:p>
              <a:endParaRPr lang="en-BE"/>
            </a:p>
          </p:txBody>
        </p:sp>
      </p:grpSp>
      <p:grpSp>
        <p:nvGrpSpPr>
          <p:cNvPr id="38" name="Group 38"/>
          <p:cNvGrpSpPr/>
          <p:nvPr/>
        </p:nvGrpSpPr>
        <p:grpSpPr>
          <a:xfrm>
            <a:off x="4263863" y="2854689"/>
            <a:ext cx="1607051" cy="505748"/>
            <a:chOff x="0" y="0"/>
            <a:chExt cx="670128" cy="262380"/>
          </a:xfrm>
        </p:grpSpPr>
        <p:sp>
          <p:nvSpPr>
            <p:cNvPr id="39" name="Freeform 39"/>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8CC740"/>
            </a:solidFill>
          </p:spPr>
          <p:txBody>
            <a:bodyPr/>
            <a:lstStyle/>
            <a:p>
              <a:endParaRPr lang="en-BE"/>
            </a:p>
          </p:txBody>
        </p:sp>
        <p:sp>
          <p:nvSpPr>
            <p:cNvPr id="40" name="TextBox 40"/>
            <p:cNvSpPr txBox="1"/>
            <p:nvPr/>
          </p:nvSpPr>
          <p:spPr>
            <a:xfrm>
              <a:off x="0" y="-38100"/>
              <a:ext cx="670128" cy="300480"/>
            </a:xfrm>
            <a:prstGeom prst="rect">
              <a:avLst/>
            </a:prstGeom>
          </p:spPr>
          <p:txBody>
            <a:bodyPr lIns="29696" tIns="29696" rIns="29696" bIns="29696" rtlCol="0" anchor="ctr"/>
            <a:lstStyle/>
            <a:p>
              <a:pPr algn="ctr">
                <a:lnSpc>
                  <a:spcPts val="1800"/>
                </a:lnSpc>
              </a:pPr>
              <a:endParaRPr/>
            </a:p>
          </p:txBody>
        </p:sp>
      </p:grpSp>
      <p:grpSp>
        <p:nvGrpSpPr>
          <p:cNvPr id="41" name="Group 41"/>
          <p:cNvGrpSpPr/>
          <p:nvPr/>
        </p:nvGrpSpPr>
        <p:grpSpPr>
          <a:xfrm>
            <a:off x="4929710" y="2509337"/>
            <a:ext cx="304285" cy="252874"/>
            <a:chOff x="0" y="0"/>
            <a:chExt cx="1561822" cy="1297940"/>
          </a:xfrm>
        </p:grpSpPr>
        <p:sp>
          <p:nvSpPr>
            <p:cNvPr id="42" name="Freeform 42"/>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8CC740"/>
            </a:solidFill>
          </p:spPr>
          <p:txBody>
            <a:bodyPr/>
            <a:lstStyle/>
            <a:p>
              <a:endParaRPr lang="en-BE"/>
            </a:p>
          </p:txBody>
        </p:sp>
      </p:grpSp>
      <p:grpSp>
        <p:nvGrpSpPr>
          <p:cNvPr id="43" name="Group 43"/>
          <p:cNvGrpSpPr/>
          <p:nvPr/>
        </p:nvGrpSpPr>
        <p:grpSpPr>
          <a:xfrm>
            <a:off x="6032048" y="3572149"/>
            <a:ext cx="1748263" cy="505748"/>
            <a:chOff x="0" y="0"/>
            <a:chExt cx="670128" cy="262380"/>
          </a:xfrm>
        </p:grpSpPr>
        <p:sp>
          <p:nvSpPr>
            <p:cNvPr id="44" name="Freeform 44"/>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343434"/>
            </a:solidFill>
          </p:spPr>
          <p:txBody>
            <a:bodyPr/>
            <a:lstStyle/>
            <a:p>
              <a:endParaRPr lang="en-BE"/>
            </a:p>
          </p:txBody>
        </p:sp>
        <p:sp>
          <p:nvSpPr>
            <p:cNvPr id="45" name="TextBox 45"/>
            <p:cNvSpPr txBox="1"/>
            <p:nvPr/>
          </p:nvSpPr>
          <p:spPr>
            <a:xfrm>
              <a:off x="0" y="-38100"/>
              <a:ext cx="670128" cy="300480"/>
            </a:xfrm>
            <a:prstGeom prst="rect">
              <a:avLst/>
            </a:prstGeom>
          </p:spPr>
          <p:txBody>
            <a:bodyPr lIns="29696" tIns="29696" rIns="29696" bIns="29696" rtlCol="0" anchor="ctr"/>
            <a:lstStyle/>
            <a:p>
              <a:pPr algn="ctr">
                <a:lnSpc>
                  <a:spcPts val="1800"/>
                </a:lnSpc>
              </a:pPr>
              <a:endParaRPr/>
            </a:p>
          </p:txBody>
        </p:sp>
      </p:grpSp>
      <p:grpSp>
        <p:nvGrpSpPr>
          <p:cNvPr id="46" name="Group 46"/>
          <p:cNvGrpSpPr/>
          <p:nvPr/>
        </p:nvGrpSpPr>
        <p:grpSpPr>
          <a:xfrm>
            <a:off x="6260332" y="1979450"/>
            <a:ext cx="1291696" cy="1291696"/>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343434"/>
              </a:solidFill>
              <a:prstDash val="solid"/>
              <a:miter/>
            </a:ln>
          </p:spPr>
          <p:txBody>
            <a:bodyPr/>
            <a:lstStyle/>
            <a:p>
              <a:endParaRPr lang="en-BE"/>
            </a:p>
          </p:txBody>
        </p:sp>
        <p:sp>
          <p:nvSpPr>
            <p:cNvPr id="48" name="TextBox 48"/>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49" name="Group 49"/>
          <p:cNvGrpSpPr/>
          <p:nvPr/>
        </p:nvGrpSpPr>
        <p:grpSpPr>
          <a:xfrm>
            <a:off x="6754038" y="3234662"/>
            <a:ext cx="304285" cy="252874"/>
            <a:chOff x="0" y="0"/>
            <a:chExt cx="1561822" cy="1297940"/>
          </a:xfrm>
        </p:grpSpPr>
        <p:sp>
          <p:nvSpPr>
            <p:cNvPr id="50" name="Freeform 50"/>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343434"/>
            </a:solidFill>
          </p:spPr>
          <p:txBody>
            <a:bodyPr/>
            <a:lstStyle/>
            <a:p>
              <a:endParaRPr lang="en-BE"/>
            </a:p>
          </p:txBody>
        </p:sp>
      </p:grpSp>
      <p:grpSp>
        <p:nvGrpSpPr>
          <p:cNvPr id="51" name="Group 51"/>
          <p:cNvGrpSpPr/>
          <p:nvPr/>
        </p:nvGrpSpPr>
        <p:grpSpPr>
          <a:xfrm>
            <a:off x="7909091" y="2896071"/>
            <a:ext cx="1675575" cy="505748"/>
            <a:chOff x="0" y="0"/>
            <a:chExt cx="670128" cy="262380"/>
          </a:xfrm>
        </p:grpSpPr>
        <p:sp>
          <p:nvSpPr>
            <p:cNvPr id="52" name="Freeform 52"/>
            <p:cNvSpPr/>
            <p:nvPr/>
          </p:nvSpPr>
          <p:spPr>
            <a:xfrm>
              <a:off x="0" y="0"/>
              <a:ext cx="670128" cy="262380"/>
            </a:xfrm>
            <a:custGeom>
              <a:avLst/>
              <a:gdLst/>
              <a:ahLst/>
              <a:cxnLst/>
              <a:rect l="l" t="t" r="r" b="b"/>
              <a:pathLst>
                <a:path w="670128" h="262380">
                  <a:moveTo>
                    <a:pt x="70073" y="0"/>
                  </a:moveTo>
                  <a:lnTo>
                    <a:pt x="600055" y="0"/>
                  </a:lnTo>
                  <a:cubicBezTo>
                    <a:pt x="638755" y="0"/>
                    <a:pt x="670128" y="31373"/>
                    <a:pt x="670128" y="70073"/>
                  </a:cubicBezTo>
                  <a:lnTo>
                    <a:pt x="670128" y="192307"/>
                  </a:lnTo>
                  <a:cubicBezTo>
                    <a:pt x="670128" y="231007"/>
                    <a:pt x="638755" y="262380"/>
                    <a:pt x="600055" y="262380"/>
                  </a:cubicBezTo>
                  <a:lnTo>
                    <a:pt x="70073" y="262380"/>
                  </a:lnTo>
                  <a:cubicBezTo>
                    <a:pt x="31373" y="262380"/>
                    <a:pt x="0" y="231007"/>
                    <a:pt x="0" y="192307"/>
                  </a:cubicBezTo>
                  <a:lnTo>
                    <a:pt x="0" y="70073"/>
                  </a:lnTo>
                  <a:cubicBezTo>
                    <a:pt x="0" y="31373"/>
                    <a:pt x="31373" y="0"/>
                    <a:pt x="70073" y="0"/>
                  </a:cubicBezTo>
                  <a:close/>
                </a:path>
              </a:pathLst>
            </a:custGeom>
            <a:solidFill>
              <a:srgbClr val="BA4A52"/>
            </a:solidFill>
          </p:spPr>
          <p:txBody>
            <a:bodyPr/>
            <a:lstStyle/>
            <a:p>
              <a:endParaRPr lang="en-BE"/>
            </a:p>
          </p:txBody>
        </p:sp>
        <p:sp>
          <p:nvSpPr>
            <p:cNvPr id="53" name="TextBox 53"/>
            <p:cNvSpPr txBox="1"/>
            <p:nvPr/>
          </p:nvSpPr>
          <p:spPr>
            <a:xfrm>
              <a:off x="0" y="-38100"/>
              <a:ext cx="670128" cy="300480"/>
            </a:xfrm>
            <a:prstGeom prst="rect">
              <a:avLst/>
            </a:prstGeom>
          </p:spPr>
          <p:txBody>
            <a:bodyPr lIns="29696" tIns="29696" rIns="29696" bIns="29696" rtlCol="0" anchor="ctr"/>
            <a:lstStyle/>
            <a:p>
              <a:pPr algn="ctr">
                <a:lnSpc>
                  <a:spcPts val="1800"/>
                </a:lnSpc>
              </a:pPr>
              <a:endParaRPr/>
            </a:p>
          </p:txBody>
        </p:sp>
      </p:grpSp>
      <p:grpSp>
        <p:nvGrpSpPr>
          <p:cNvPr id="54" name="Group 54"/>
          <p:cNvGrpSpPr/>
          <p:nvPr/>
        </p:nvGrpSpPr>
        <p:grpSpPr>
          <a:xfrm>
            <a:off x="8088815" y="1254125"/>
            <a:ext cx="1291696" cy="1291696"/>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 cap="sq">
              <a:solidFill>
                <a:srgbClr val="BA4A52"/>
              </a:solidFill>
              <a:prstDash val="solid"/>
              <a:miter/>
            </a:ln>
          </p:spPr>
          <p:txBody>
            <a:bodyPr/>
            <a:lstStyle/>
            <a:p>
              <a:endParaRPr lang="en-BE"/>
            </a:p>
          </p:txBody>
        </p:sp>
        <p:sp>
          <p:nvSpPr>
            <p:cNvPr id="56" name="TextBox 56"/>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grpSp>
        <p:nvGrpSpPr>
          <p:cNvPr id="57" name="Group 57"/>
          <p:cNvGrpSpPr/>
          <p:nvPr/>
        </p:nvGrpSpPr>
        <p:grpSpPr>
          <a:xfrm>
            <a:off x="8582521" y="2509337"/>
            <a:ext cx="304285" cy="252874"/>
            <a:chOff x="0" y="0"/>
            <a:chExt cx="1561822" cy="1297940"/>
          </a:xfrm>
        </p:grpSpPr>
        <p:sp>
          <p:nvSpPr>
            <p:cNvPr id="58" name="Freeform 58"/>
            <p:cNvSpPr/>
            <p:nvPr/>
          </p:nvSpPr>
          <p:spPr>
            <a:xfrm>
              <a:off x="0" y="0"/>
              <a:ext cx="1561822" cy="1297940"/>
            </a:xfrm>
            <a:custGeom>
              <a:avLst/>
              <a:gdLst/>
              <a:ahLst/>
              <a:cxnLst/>
              <a:rect l="l" t="t" r="r" b="b"/>
              <a:pathLst>
                <a:path w="1561822" h="1297940">
                  <a:moveTo>
                    <a:pt x="0" y="0"/>
                  </a:moveTo>
                  <a:lnTo>
                    <a:pt x="780911" y="1297940"/>
                  </a:lnTo>
                  <a:lnTo>
                    <a:pt x="1561822" y="0"/>
                  </a:lnTo>
                  <a:close/>
                </a:path>
              </a:pathLst>
            </a:custGeom>
            <a:solidFill>
              <a:srgbClr val="BA4A52"/>
            </a:solidFill>
          </p:spPr>
          <p:txBody>
            <a:bodyPr/>
            <a:lstStyle/>
            <a:p>
              <a:endParaRPr lang="en-BE"/>
            </a:p>
          </p:txBody>
        </p:sp>
      </p:grpSp>
      <p:sp>
        <p:nvSpPr>
          <p:cNvPr id="59" name="Freeform 59"/>
          <p:cNvSpPr/>
          <p:nvPr/>
        </p:nvSpPr>
        <p:spPr>
          <a:xfrm>
            <a:off x="1433072" y="1725191"/>
            <a:ext cx="349564" cy="349564"/>
          </a:xfrm>
          <a:custGeom>
            <a:avLst/>
            <a:gdLst/>
            <a:ahLst/>
            <a:cxnLst/>
            <a:rect l="l" t="t" r="r" b="b"/>
            <a:pathLst>
              <a:path w="597987" h="597987">
                <a:moveTo>
                  <a:pt x="0" y="0"/>
                </a:moveTo>
                <a:lnTo>
                  <a:pt x="597987" y="0"/>
                </a:lnTo>
                <a:lnTo>
                  <a:pt x="597987" y="597987"/>
                </a:lnTo>
                <a:lnTo>
                  <a:pt x="0" y="5979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BE"/>
          </a:p>
        </p:txBody>
      </p:sp>
      <p:sp>
        <p:nvSpPr>
          <p:cNvPr id="61" name="Freeform 61"/>
          <p:cNvSpPr/>
          <p:nvPr/>
        </p:nvSpPr>
        <p:spPr>
          <a:xfrm>
            <a:off x="4913406" y="1725191"/>
            <a:ext cx="336892" cy="349564"/>
          </a:xfrm>
          <a:custGeom>
            <a:avLst/>
            <a:gdLst/>
            <a:ahLst/>
            <a:cxnLst/>
            <a:rect l="l" t="t" r="r" b="b"/>
            <a:pathLst>
              <a:path w="576310" h="597987">
                <a:moveTo>
                  <a:pt x="0" y="0"/>
                </a:moveTo>
                <a:lnTo>
                  <a:pt x="576310" y="0"/>
                </a:lnTo>
                <a:lnTo>
                  <a:pt x="576310" y="597987"/>
                </a:lnTo>
                <a:lnTo>
                  <a:pt x="0" y="5979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BE"/>
          </a:p>
        </p:txBody>
      </p:sp>
      <p:sp>
        <p:nvSpPr>
          <p:cNvPr id="63" name="Freeform 63"/>
          <p:cNvSpPr/>
          <p:nvPr/>
        </p:nvSpPr>
        <p:spPr>
          <a:xfrm>
            <a:off x="8043087" y="1584392"/>
            <a:ext cx="1303019" cy="1031014"/>
          </a:xfrm>
          <a:custGeom>
            <a:avLst/>
            <a:gdLst/>
            <a:ahLst/>
            <a:cxnLst/>
            <a:rect l="l" t="t" r="r" b="b"/>
            <a:pathLst>
              <a:path w="2229030" h="1763720">
                <a:moveTo>
                  <a:pt x="0" y="0"/>
                </a:moveTo>
                <a:lnTo>
                  <a:pt x="2229030" y="0"/>
                </a:lnTo>
                <a:lnTo>
                  <a:pt x="2229030" y="1763720"/>
                </a:lnTo>
                <a:lnTo>
                  <a:pt x="0" y="1763720"/>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BE"/>
          </a:p>
        </p:txBody>
      </p:sp>
      <p:grpSp>
        <p:nvGrpSpPr>
          <p:cNvPr id="64" name="Group 64"/>
          <p:cNvGrpSpPr/>
          <p:nvPr/>
        </p:nvGrpSpPr>
        <p:grpSpPr>
          <a:xfrm>
            <a:off x="8223880" y="1389190"/>
            <a:ext cx="1021566" cy="1021566"/>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BE"/>
            </a:p>
          </p:txBody>
        </p:sp>
        <p:sp>
          <p:nvSpPr>
            <p:cNvPr id="66" name="TextBox 66"/>
            <p:cNvSpPr txBox="1"/>
            <p:nvPr/>
          </p:nvSpPr>
          <p:spPr>
            <a:xfrm>
              <a:off x="76200" y="38100"/>
              <a:ext cx="660400" cy="698500"/>
            </a:xfrm>
            <a:prstGeom prst="rect">
              <a:avLst/>
            </a:prstGeom>
          </p:spPr>
          <p:txBody>
            <a:bodyPr lIns="29696" tIns="29696" rIns="29696" bIns="29696" rtlCol="0" anchor="ctr"/>
            <a:lstStyle/>
            <a:p>
              <a:pPr algn="ctr">
                <a:lnSpc>
                  <a:spcPts val="1800"/>
                </a:lnSpc>
              </a:pPr>
              <a:endParaRPr/>
            </a:p>
          </p:txBody>
        </p:sp>
      </p:grpSp>
      <p:sp>
        <p:nvSpPr>
          <p:cNvPr id="67" name="Freeform 67"/>
          <p:cNvSpPr/>
          <p:nvPr/>
        </p:nvSpPr>
        <p:spPr>
          <a:xfrm>
            <a:off x="8563727" y="1722837"/>
            <a:ext cx="341872" cy="354272"/>
          </a:xfrm>
          <a:custGeom>
            <a:avLst/>
            <a:gdLst/>
            <a:ahLst/>
            <a:cxnLst/>
            <a:rect l="l" t="t" r="r" b="b"/>
            <a:pathLst>
              <a:path w="584829" h="606041">
                <a:moveTo>
                  <a:pt x="0" y="0"/>
                </a:moveTo>
                <a:lnTo>
                  <a:pt x="584829" y="0"/>
                </a:lnTo>
                <a:lnTo>
                  <a:pt x="584829" y="606041"/>
                </a:lnTo>
                <a:lnTo>
                  <a:pt x="0" y="6060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BE"/>
          </a:p>
        </p:txBody>
      </p:sp>
      <p:sp>
        <p:nvSpPr>
          <p:cNvPr id="68" name="Freeform 68"/>
          <p:cNvSpPr/>
          <p:nvPr/>
        </p:nvSpPr>
        <p:spPr>
          <a:xfrm rot="3586887">
            <a:off x="2412879" y="1546176"/>
            <a:ext cx="469531" cy="353322"/>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BE"/>
          </a:p>
        </p:txBody>
      </p:sp>
      <p:sp>
        <p:nvSpPr>
          <p:cNvPr id="69" name="Freeform 69"/>
          <p:cNvSpPr/>
          <p:nvPr/>
        </p:nvSpPr>
        <p:spPr>
          <a:xfrm rot="3586887">
            <a:off x="5979333" y="1546176"/>
            <a:ext cx="469531" cy="353322"/>
          </a:xfrm>
          <a:custGeom>
            <a:avLst/>
            <a:gdLst/>
            <a:ahLst/>
            <a:cxnLst/>
            <a:rect l="l" t="t" r="r" b="b"/>
            <a:pathLst>
              <a:path w="803211" h="604416">
                <a:moveTo>
                  <a:pt x="0" y="0"/>
                </a:moveTo>
                <a:lnTo>
                  <a:pt x="803210" y="0"/>
                </a:lnTo>
                <a:lnTo>
                  <a:pt x="803210" y="604416"/>
                </a:lnTo>
                <a:lnTo>
                  <a:pt x="0" y="604416"/>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BE"/>
          </a:p>
        </p:txBody>
      </p:sp>
      <p:sp>
        <p:nvSpPr>
          <p:cNvPr id="70" name="Freeform 70"/>
          <p:cNvSpPr/>
          <p:nvPr/>
        </p:nvSpPr>
        <p:spPr>
          <a:xfrm rot="-392496">
            <a:off x="3786982" y="1546176"/>
            <a:ext cx="469531" cy="353322"/>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BE"/>
          </a:p>
        </p:txBody>
      </p:sp>
      <p:sp>
        <p:nvSpPr>
          <p:cNvPr id="71" name="Freeform 71"/>
          <p:cNvSpPr/>
          <p:nvPr/>
        </p:nvSpPr>
        <p:spPr>
          <a:xfrm rot="-392496">
            <a:off x="7368382" y="1546176"/>
            <a:ext cx="469531" cy="353322"/>
          </a:xfrm>
          <a:custGeom>
            <a:avLst/>
            <a:gdLst/>
            <a:ahLst/>
            <a:cxnLst/>
            <a:rect l="l" t="t" r="r" b="b"/>
            <a:pathLst>
              <a:path w="803211" h="604416">
                <a:moveTo>
                  <a:pt x="0" y="0"/>
                </a:moveTo>
                <a:lnTo>
                  <a:pt x="803211" y="0"/>
                </a:lnTo>
                <a:lnTo>
                  <a:pt x="803211" y="604416"/>
                </a:lnTo>
                <a:lnTo>
                  <a:pt x="0" y="604416"/>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BE"/>
          </a:p>
        </p:txBody>
      </p:sp>
      <p:sp>
        <p:nvSpPr>
          <p:cNvPr id="72" name="TextBox 72"/>
          <p:cNvSpPr txBox="1"/>
          <p:nvPr/>
        </p:nvSpPr>
        <p:spPr>
          <a:xfrm>
            <a:off x="803809" y="2945673"/>
            <a:ext cx="1596524" cy="369332"/>
          </a:xfrm>
          <a:prstGeom prst="rect">
            <a:avLst/>
          </a:prstGeom>
        </p:spPr>
        <p:txBody>
          <a:bodyPr wrap="square" lIns="0" tIns="0" rIns="0" bIns="0" rtlCol="0" anchor="t">
            <a:spAutoFit/>
          </a:bodyPr>
          <a:lstStyle/>
          <a:p>
            <a:pPr algn="ctr"/>
            <a:r>
              <a:rPr lang="nl-BE" sz="1200" i="0" u="none" strike="noStrike" baseline="0" dirty="0">
                <a:solidFill>
                  <a:schemeClr val="bg1"/>
                </a:solidFill>
                <a:latin typeface="CfOfficeGrBold"/>
              </a:rPr>
              <a:t>Process characterisation and data gathering</a:t>
            </a:r>
            <a:endParaRPr lang="en-BE" sz="1200" dirty="0">
              <a:solidFill>
                <a:schemeClr val="bg1"/>
              </a:solidFill>
            </a:endParaRPr>
          </a:p>
        </p:txBody>
      </p:sp>
      <p:sp>
        <p:nvSpPr>
          <p:cNvPr id="73" name="TextBox 73"/>
          <p:cNvSpPr txBox="1"/>
          <p:nvPr/>
        </p:nvSpPr>
        <p:spPr>
          <a:xfrm>
            <a:off x="846111" y="3448011"/>
            <a:ext cx="1447024" cy="1220014"/>
          </a:xfrm>
          <a:prstGeom prst="rect">
            <a:avLst/>
          </a:prstGeom>
        </p:spPr>
        <p:txBody>
          <a:bodyPr wrap="square" lIns="0" tIns="0" rIns="0" bIns="0" rtlCol="0" anchor="t">
            <a:spAutoFit/>
          </a:bodyPr>
          <a:lstStyle/>
          <a:p>
            <a:pPr algn="just">
              <a:lnSpc>
                <a:spcPts val="1228"/>
              </a:lnSpc>
              <a:spcBef>
                <a:spcPct val="0"/>
              </a:spcBef>
            </a:pPr>
            <a:r>
              <a:rPr lang="en-US" sz="818" dirty="0">
                <a:solidFill>
                  <a:srgbClr val="5C5D62"/>
                </a:solidFill>
                <a:latin typeface="Source Sans Pro"/>
                <a:ea typeface="Source Sans Pro"/>
                <a:cs typeface="Source Sans Pro"/>
                <a:sym typeface="Source Sans Pro"/>
              </a:rPr>
              <a:t>Key information about energy use, material properties, and process flexibility is collected at demonstration sites. Existing heating prototypes and market opportunities are </a:t>
            </a:r>
            <a:r>
              <a:rPr lang="en-US" sz="818" dirty="0" err="1">
                <a:solidFill>
                  <a:srgbClr val="5C5D62"/>
                </a:solidFill>
                <a:latin typeface="Source Sans Pro"/>
                <a:ea typeface="Source Sans Pro"/>
                <a:cs typeface="Source Sans Pro"/>
                <a:sym typeface="Source Sans Pro"/>
              </a:rPr>
              <a:t>analysed</a:t>
            </a:r>
            <a:r>
              <a:rPr lang="en-US" sz="818" dirty="0">
                <a:solidFill>
                  <a:srgbClr val="5C5D62"/>
                </a:solidFill>
                <a:latin typeface="Source Sans Pro"/>
                <a:ea typeface="Source Sans Pro"/>
                <a:cs typeface="Source Sans Pro"/>
                <a:sym typeface="Source Sans Pro"/>
              </a:rPr>
              <a:t>, and performance indicators are set to guide the project's progress.</a:t>
            </a:r>
          </a:p>
        </p:txBody>
      </p:sp>
      <p:sp>
        <p:nvSpPr>
          <p:cNvPr id="74" name="TextBox 74"/>
          <p:cNvSpPr txBox="1"/>
          <p:nvPr/>
        </p:nvSpPr>
        <p:spPr>
          <a:xfrm>
            <a:off x="2590850" y="3657412"/>
            <a:ext cx="1539570" cy="399725"/>
          </a:xfrm>
          <a:prstGeom prst="rect">
            <a:avLst/>
          </a:prstGeom>
        </p:spPr>
        <p:txBody>
          <a:bodyPr wrap="square" lIns="0" tIns="0" rIns="0" bIns="0" rtlCol="0" anchor="t">
            <a:spAutoFit/>
          </a:bodyPr>
          <a:lstStyle/>
          <a:p>
            <a:pPr lvl="1" algn="ctr">
              <a:lnSpc>
                <a:spcPts val="1563"/>
              </a:lnSpc>
              <a:spcBef>
                <a:spcPct val="0"/>
              </a:spcBef>
            </a:pPr>
            <a:r>
              <a:rPr lang="en-US" sz="1200" dirty="0">
                <a:solidFill>
                  <a:schemeClr val="tx1">
                    <a:lumMod val="75000"/>
                    <a:lumOff val="25000"/>
                  </a:schemeClr>
                </a:solidFill>
                <a:latin typeface="CfOfficeGrBold"/>
                <a:sym typeface="Source Sans Pro Bold"/>
              </a:rPr>
              <a:t>Design and engineering of JOULIA solutions </a:t>
            </a:r>
          </a:p>
        </p:txBody>
      </p:sp>
      <p:sp>
        <p:nvSpPr>
          <p:cNvPr id="75" name="TextBox 75"/>
          <p:cNvSpPr txBox="1"/>
          <p:nvPr/>
        </p:nvSpPr>
        <p:spPr>
          <a:xfrm>
            <a:off x="2520590" y="4133811"/>
            <a:ext cx="1636986" cy="1220014"/>
          </a:xfrm>
          <a:prstGeom prst="rect">
            <a:avLst/>
          </a:prstGeom>
        </p:spPr>
        <p:txBody>
          <a:bodyPr wrap="square" lIns="0" tIns="0" rIns="0" bIns="0" rtlCol="0" anchor="t">
            <a:spAutoFit/>
          </a:bodyPr>
          <a:lstStyle/>
          <a:p>
            <a:pPr algn="just">
              <a:lnSpc>
                <a:spcPts val="1228"/>
              </a:lnSpc>
              <a:spcBef>
                <a:spcPct val="0"/>
              </a:spcBef>
            </a:pPr>
            <a:r>
              <a:rPr lang="en-US" sz="818" dirty="0">
                <a:solidFill>
                  <a:srgbClr val="5C5D62"/>
                </a:solidFill>
                <a:latin typeface="Source Sans Pro"/>
                <a:ea typeface="Source Sans Pro"/>
                <a:cs typeface="Source Sans Pro"/>
                <a:sym typeface="Source Sans Pro"/>
              </a:rPr>
              <a:t>Using data from Phase 1, detailed designs for induction and microwave heating solutions are created, along with the development of technical specifications. These efforts ensure alignment with end-user needs while also producing an alpha version of the JOULIA software tools.</a:t>
            </a:r>
          </a:p>
        </p:txBody>
      </p:sp>
      <p:sp>
        <p:nvSpPr>
          <p:cNvPr id="76" name="TextBox 76"/>
          <p:cNvSpPr txBox="1"/>
          <p:nvPr/>
        </p:nvSpPr>
        <p:spPr>
          <a:xfrm>
            <a:off x="4205167" y="2897514"/>
            <a:ext cx="1707189" cy="399725"/>
          </a:xfrm>
          <a:prstGeom prst="rect">
            <a:avLst/>
          </a:prstGeom>
        </p:spPr>
        <p:txBody>
          <a:bodyPr wrap="square" lIns="0" tIns="0" rIns="0" bIns="0" rtlCol="0" anchor="t">
            <a:spAutoFit/>
          </a:bodyPr>
          <a:lstStyle/>
          <a:p>
            <a:pPr lvl="1" algn="ctr">
              <a:lnSpc>
                <a:spcPts val="1563"/>
              </a:lnSpc>
              <a:spcBef>
                <a:spcPct val="0"/>
              </a:spcBef>
            </a:pPr>
            <a:r>
              <a:rPr lang="en-US" sz="1200" dirty="0">
                <a:solidFill>
                  <a:schemeClr val="bg1"/>
                </a:solidFill>
                <a:latin typeface="CfOfficeGrBold"/>
                <a:sym typeface="Source Sans Pro Bold"/>
              </a:rPr>
              <a:t>Manufacturing and integration of solutions</a:t>
            </a:r>
          </a:p>
        </p:txBody>
      </p:sp>
      <p:sp>
        <p:nvSpPr>
          <p:cNvPr id="77" name="TextBox 77"/>
          <p:cNvSpPr txBox="1"/>
          <p:nvPr/>
        </p:nvSpPr>
        <p:spPr>
          <a:xfrm>
            <a:off x="4310548" y="3476701"/>
            <a:ext cx="1574687" cy="1527791"/>
          </a:xfrm>
          <a:prstGeom prst="rect">
            <a:avLst/>
          </a:prstGeom>
        </p:spPr>
        <p:txBody>
          <a:bodyPr wrap="square" lIns="0" tIns="0" rIns="0" bIns="0" rtlCol="0" anchor="t">
            <a:spAutoFit/>
          </a:bodyPr>
          <a:lstStyle/>
          <a:p>
            <a:pPr algn="just">
              <a:lnSpc>
                <a:spcPts val="1228"/>
              </a:lnSpc>
              <a:spcBef>
                <a:spcPct val="0"/>
              </a:spcBef>
            </a:pPr>
            <a:r>
              <a:rPr lang="en-US" sz="818" dirty="0">
                <a:solidFill>
                  <a:srgbClr val="5C5D62"/>
                </a:solidFill>
                <a:latin typeface="Source Sans Pro"/>
                <a:ea typeface="Source Sans Pro"/>
                <a:cs typeface="Source Sans Pro"/>
                <a:sym typeface="Source Sans Pro"/>
              </a:rPr>
              <a:t>The heating technologies are manufactured and tested in controlled settings to ensure performance, safety, and stability. Pre-industrial trials help refine the systems, while software tools are adjusted to support the processes. The technologies are then installed and integrated into operational environments.</a:t>
            </a:r>
          </a:p>
        </p:txBody>
      </p:sp>
      <p:sp>
        <p:nvSpPr>
          <p:cNvPr id="78" name="TextBox 78"/>
          <p:cNvSpPr txBox="1"/>
          <p:nvPr/>
        </p:nvSpPr>
        <p:spPr>
          <a:xfrm>
            <a:off x="6087686" y="3622247"/>
            <a:ext cx="1636986" cy="399725"/>
          </a:xfrm>
          <a:prstGeom prst="rect">
            <a:avLst/>
          </a:prstGeom>
        </p:spPr>
        <p:txBody>
          <a:bodyPr wrap="square" lIns="0" tIns="0" rIns="0" bIns="0" rtlCol="0" anchor="t">
            <a:spAutoFit/>
          </a:bodyPr>
          <a:lstStyle/>
          <a:p>
            <a:pPr lvl="1" algn="ctr">
              <a:lnSpc>
                <a:spcPts val="1563"/>
              </a:lnSpc>
              <a:spcBef>
                <a:spcPct val="0"/>
              </a:spcBef>
            </a:pPr>
            <a:r>
              <a:rPr lang="en-US" sz="1200" dirty="0">
                <a:solidFill>
                  <a:schemeClr val="bg1"/>
                </a:solidFill>
                <a:latin typeface="CfOfficeGrBold"/>
                <a:sym typeface="Source Sans Pro Bold"/>
              </a:rPr>
              <a:t>Demonstration at operational environments</a:t>
            </a:r>
          </a:p>
        </p:txBody>
      </p:sp>
      <p:sp>
        <p:nvSpPr>
          <p:cNvPr id="79" name="TextBox 79"/>
          <p:cNvSpPr txBox="1"/>
          <p:nvPr/>
        </p:nvSpPr>
        <p:spPr>
          <a:xfrm>
            <a:off x="6057816" y="4210755"/>
            <a:ext cx="1746910" cy="1066126"/>
          </a:xfrm>
          <a:prstGeom prst="rect">
            <a:avLst/>
          </a:prstGeom>
        </p:spPr>
        <p:txBody>
          <a:bodyPr wrap="square" lIns="0" tIns="0" rIns="0" bIns="0" rtlCol="0" anchor="t">
            <a:spAutoFit/>
          </a:bodyPr>
          <a:lstStyle/>
          <a:p>
            <a:pPr algn="just">
              <a:lnSpc>
                <a:spcPts val="1228"/>
              </a:lnSpc>
              <a:spcBef>
                <a:spcPct val="0"/>
              </a:spcBef>
            </a:pPr>
            <a:r>
              <a:rPr lang="en-US" sz="818" dirty="0">
                <a:solidFill>
                  <a:srgbClr val="5C5D62"/>
                </a:solidFill>
                <a:latin typeface="Source Sans Pro"/>
                <a:ea typeface="Source Sans Pro"/>
                <a:cs typeface="Source Sans Pro"/>
                <a:sym typeface="Source Sans Pro"/>
              </a:rPr>
              <a:t>The developed solutions are tested under real industrial conditions. Their performance is monitored to ensure they meet the defined indicators. A governing board oversees the demonstrations to address risks and </a:t>
            </a:r>
            <a:r>
              <a:rPr lang="en-US" sz="818" dirty="0" err="1">
                <a:solidFill>
                  <a:srgbClr val="5C5D62"/>
                </a:solidFill>
                <a:latin typeface="Source Sans Pro"/>
                <a:ea typeface="Source Sans Pro"/>
                <a:cs typeface="Source Sans Pro"/>
                <a:sym typeface="Source Sans Pro"/>
              </a:rPr>
              <a:t>optimise</a:t>
            </a:r>
            <a:r>
              <a:rPr lang="en-US" sz="818" dirty="0">
                <a:solidFill>
                  <a:srgbClr val="5C5D62"/>
                </a:solidFill>
                <a:latin typeface="Source Sans Pro"/>
                <a:ea typeface="Source Sans Pro"/>
                <a:cs typeface="Source Sans Pro"/>
                <a:sym typeface="Source Sans Pro"/>
              </a:rPr>
              <a:t> operations.</a:t>
            </a:r>
          </a:p>
        </p:txBody>
      </p:sp>
      <p:sp>
        <p:nvSpPr>
          <p:cNvPr id="80" name="TextBox 80"/>
          <p:cNvSpPr txBox="1"/>
          <p:nvPr/>
        </p:nvSpPr>
        <p:spPr>
          <a:xfrm>
            <a:off x="7895137" y="2945324"/>
            <a:ext cx="1746909" cy="399725"/>
          </a:xfrm>
          <a:prstGeom prst="rect">
            <a:avLst/>
          </a:prstGeom>
        </p:spPr>
        <p:txBody>
          <a:bodyPr wrap="square" lIns="0" tIns="0" rIns="0" bIns="0" rtlCol="0" anchor="t">
            <a:spAutoFit/>
          </a:bodyPr>
          <a:lstStyle/>
          <a:p>
            <a:pPr lvl="1" algn="ctr">
              <a:lnSpc>
                <a:spcPts val="1563"/>
              </a:lnSpc>
              <a:spcBef>
                <a:spcPct val="0"/>
              </a:spcBef>
            </a:pPr>
            <a:r>
              <a:rPr lang="en-US" sz="1200" dirty="0">
                <a:solidFill>
                  <a:schemeClr val="bg1"/>
                </a:solidFill>
                <a:latin typeface="CfOfficeGrBold"/>
                <a:sym typeface="Source Sans Pro Bold"/>
              </a:rPr>
              <a:t>Evaluation of impact and</a:t>
            </a:r>
          </a:p>
          <a:p>
            <a:pPr lvl="1" algn="ctr">
              <a:lnSpc>
                <a:spcPts val="1563"/>
              </a:lnSpc>
              <a:spcBef>
                <a:spcPct val="0"/>
              </a:spcBef>
            </a:pPr>
            <a:r>
              <a:rPr lang="en-US" sz="1200" dirty="0">
                <a:solidFill>
                  <a:schemeClr val="bg1"/>
                </a:solidFill>
                <a:latin typeface="CfOfficeGrBold"/>
                <a:sym typeface="Source Sans Pro Bold"/>
              </a:rPr>
              <a:t>replication strategy </a:t>
            </a:r>
          </a:p>
        </p:txBody>
      </p:sp>
      <p:sp>
        <p:nvSpPr>
          <p:cNvPr id="81" name="TextBox 81"/>
          <p:cNvSpPr txBox="1"/>
          <p:nvPr/>
        </p:nvSpPr>
        <p:spPr>
          <a:xfrm>
            <a:off x="8010832" y="3484783"/>
            <a:ext cx="1553231" cy="1681679"/>
          </a:xfrm>
          <a:prstGeom prst="rect">
            <a:avLst/>
          </a:prstGeom>
        </p:spPr>
        <p:txBody>
          <a:bodyPr wrap="square" lIns="0" tIns="0" rIns="0" bIns="0" rtlCol="0" anchor="t">
            <a:spAutoFit/>
          </a:bodyPr>
          <a:lstStyle/>
          <a:p>
            <a:pPr algn="just">
              <a:lnSpc>
                <a:spcPts val="1228"/>
              </a:lnSpc>
              <a:spcBef>
                <a:spcPct val="0"/>
              </a:spcBef>
            </a:pPr>
            <a:r>
              <a:rPr lang="en-US" sz="818" dirty="0">
                <a:solidFill>
                  <a:srgbClr val="5C5D62"/>
                </a:solidFill>
                <a:latin typeface="Source Sans Pro"/>
                <a:ea typeface="Source Sans Pro"/>
                <a:cs typeface="Source Sans Pro"/>
                <a:sym typeface="Source Sans Pro"/>
              </a:rPr>
              <a:t>The project's results are assessed to identify their impact, scalability, and potential for replication in other industries. Recommendations for market opportunities, funding, and future research are made. Key stakeholders are engaged to support the widespread adoption of the solutions, and business models are developed for </a:t>
            </a:r>
            <a:r>
              <a:rPr lang="en-US" sz="818" dirty="0" err="1">
                <a:solidFill>
                  <a:srgbClr val="5C5D62"/>
                </a:solidFill>
                <a:latin typeface="Source Sans Pro"/>
                <a:ea typeface="Source Sans Pro"/>
                <a:cs typeface="Source Sans Pro"/>
                <a:sym typeface="Source Sans Pro"/>
              </a:rPr>
              <a:t>commercialisation</a:t>
            </a:r>
            <a:r>
              <a:rPr lang="en-US" sz="818" dirty="0">
                <a:solidFill>
                  <a:srgbClr val="5C5D62"/>
                </a:solidFill>
                <a:latin typeface="Source Sans Pro"/>
                <a:ea typeface="Source Sans Pro"/>
                <a:cs typeface="Source Sans Pro"/>
                <a:sym typeface="Source Sans Pro"/>
              </a:rPr>
              <a:t>.</a:t>
            </a:r>
          </a:p>
        </p:txBody>
      </p:sp>
      <p:sp>
        <p:nvSpPr>
          <p:cNvPr id="83" name="Text Placeholder 13">
            <a:extLst>
              <a:ext uri="{FF2B5EF4-FFF2-40B4-BE49-F238E27FC236}">
                <a16:creationId xmlns:a16="http://schemas.microsoft.com/office/drawing/2014/main" id="{C53DC5EF-8983-585A-988C-7B131CEA0C80}"/>
              </a:ext>
            </a:extLst>
          </p:cNvPr>
          <p:cNvSpPr txBox="1">
            <a:spLocks/>
          </p:cNvSpPr>
          <p:nvPr/>
        </p:nvSpPr>
        <p:spPr>
          <a:xfrm>
            <a:off x="832054" y="496724"/>
            <a:ext cx="7543799" cy="628295"/>
          </a:xfrm>
          <a:prstGeom prst="rect">
            <a:avLst/>
          </a:prstGeom>
        </p:spPr>
        <p:txBody>
          <a:bodyPr/>
          <a:lstStyle>
            <a:lvl1pPr marL="0" indent="0">
              <a:buFont typeface="Arial" panose="020B0604020202020204" pitchFamily="34" charset="0"/>
              <a:buNone/>
              <a:defRPr sz="1200" b="1">
                <a:solidFill>
                  <a:schemeClr val="accent1"/>
                </a:solidFill>
                <a:latin typeface="Aptos Light" panose="020B0004020202020204" pitchFamily="34" charset="0"/>
                <a:ea typeface="+mn-ea"/>
                <a:cs typeface="+mn-cs"/>
              </a:defRPr>
            </a:lvl1pPr>
            <a:lvl2pPr marL="742999" indent="-285769">
              <a:buFont typeface="Arial" panose="020B0604020202020204" pitchFamily="34" charset="0"/>
              <a:buChar char="•"/>
              <a:defRPr sz="2000">
                <a:solidFill>
                  <a:srgbClr val="003C27"/>
                </a:solidFill>
                <a:latin typeface="+mn-lt"/>
                <a:ea typeface="+mn-ea"/>
                <a:cs typeface="+mn-cs"/>
              </a:defRPr>
            </a:lvl2pPr>
            <a:lvl3pPr marL="1200229" indent="-285769">
              <a:buFont typeface="Arial" panose="020B0604020202020204" pitchFamily="34" charset="0"/>
              <a:buChar char="•"/>
              <a:defRPr>
                <a:solidFill>
                  <a:srgbClr val="003C27"/>
                </a:solidFill>
                <a:latin typeface="+mn-lt"/>
                <a:ea typeface="+mn-ea"/>
                <a:cs typeface="+mn-cs"/>
              </a:defRPr>
            </a:lvl3pPr>
            <a:lvl4pPr marL="1657461" indent="-285769">
              <a:buFont typeface="Arial" panose="020B0604020202020204" pitchFamily="34" charset="0"/>
              <a:buChar char="•"/>
              <a:defRPr sz="1600">
                <a:solidFill>
                  <a:srgbClr val="003C27"/>
                </a:solidFill>
                <a:latin typeface="+mn-lt"/>
                <a:ea typeface="+mn-ea"/>
                <a:cs typeface="+mn-cs"/>
              </a:defRPr>
            </a:lvl4pPr>
            <a:lvl5pPr marL="2114691" indent="-285769">
              <a:buFont typeface="Arial" panose="020B0604020202020204" pitchFamily="34" charset="0"/>
              <a:buChar char="•"/>
              <a:defRPr sz="1600">
                <a:solidFill>
                  <a:srgbClr val="003C27"/>
                </a:solidFill>
                <a:latin typeface="+mn-lt"/>
                <a:ea typeface="+mn-ea"/>
                <a:cs typeface="+mn-cs"/>
              </a:defRPr>
            </a:lvl5pPr>
            <a:lvl6pPr marL="2286152">
              <a:defRPr>
                <a:latin typeface="+mn-lt"/>
                <a:ea typeface="+mn-ea"/>
                <a:cs typeface="+mn-cs"/>
              </a:defRPr>
            </a:lvl6pPr>
            <a:lvl7pPr marL="2743383">
              <a:defRPr>
                <a:latin typeface="+mn-lt"/>
                <a:ea typeface="+mn-ea"/>
                <a:cs typeface="+mn-cs"/>
              </a:defRPr>
            </a:lvl7pPr>
            <a:lvl8pPr marL="3200613">
              <a:defRPr>
                <a:latin typeface="+mn-lt"/>
                <a:ea typeface="+mn-ea"/>
                <a:cs typeface="+mn-cs"/>
              </a:defRPr>
            </a:lvl8pPr>
            <a:lvl9pPr marL="3657843">
              <a:defRPr>
                <a:latin typeface="+mn-lt"/>
                <a:ea typeface="+mn-ea"/>
                <a:cs typeface="+mn-cs"/>
              </a:defRPr>
            </a:lvl9pPr>
          </a:lstStyle>
          <a:p>
            <a:r>
              <a:rPr lang="en-US" sz="3600" dirty="0"/>
              <a:t>JOULIA </a:t>
            </a:r>
            <a:r>
              <a:rPr lang="en-US" sz="3600" dirty="0">
                <a:latin typeface="+mn-lt"/>
              </a:rPr>
              <a:t>Approach</a:t>
            </a:r>
          </a:p>
        </p:txBody>
      </p:sp>
      <p:pic>
        <p:nvPicPr>
          <p:cNvPr id="85" name="Graphic 84" descr="Ui Ux with solid fill">
            <a:extLst>
              <a:ext uri="{FF2B5EF4-FFF2-40B4-BE49-F238E27FC236}">
                <a16:creationId xmlns:a16="http://schemas.microsoft.com/office/drawing/2014/main" id="{8C294A55-5AC3-B795-059F-E496538573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61259" y="2314983"/>
            <a:ext cx="613161" cy="613161"/>
          </a:xfrm>
          <a:prstGeom prst="rect">
            <a:avLst/>
          </a:prstGeom>
        </p:spPr>
      </p:pic>
      <p:pic>
        <p:nvPicPr>
          <p:cNvPr id="87" name="Graphic 86" descr="Teacher with solid fill">
            <a:extLst>
              <a:ext uri="{FF2B5EF4-FFF2-40B4-BE49-F238E27FC236}">
                <a16:creationId xmlns:a16="http://schemas.microsoft.com/office/drawing/2014/main" id="{0542BB04-E66A-B979-42B3-92BEE80C59B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46951" y="2383267"/>
            <a:ext cx="529830" cy="5298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E95F05-DCDE-4FAB-B455-E802A0E09C2F}"/>
              </a:ext>
            </a:extLst>
          </p:cNvPr>
          <p:cNvSpPr>
            <a:spLocks noGrp="1"/>
          </p:cNvSpPr>
          <p:nvPr>
            <p:ph type="sldNum" sz="quarter" idx="10"/>
          </p:nvPr>
        </p:nvSpPr>
        <p:spPr>
          <a:xfrm>
            <a:off x="9690101" y="5531683"/>
            <a:ext cx="554479" cy="169277"/>
          </a:xfrm>
        </p:spPr>
        <p:txBody>
          <a:bodyPr/>
          <a:lstStyle/>
          <a:p>
            <a:fld id="{B6F15528-21DE-4FAA-801E-634DDDAF4B2B}" type="slidenum">
              <a:rPr lang="en-US" smtClean="0"/>
              <a:pPr/>
              <a:t>9</a:t>
            </a:fld>
            <a:endParaRPr lang="en-US" dirty="0"/>
          </a:p>
        </p:txBody>
      </p:sp>
      <p:sp>
        <p:nvSpPr>
          <p:cNvPr id="17" name="Text Placeholder 16">
            <a:extLst>
              <a:ext uri="{FF2B5EF4-FFF2-40B4-BE49-F238E27FC236}">
                <a16:creationId xmlns:a16="http://schemas.microsoft.com/office/drawing/2014/main" id="{E8B49BDC-1FE5-4118-BB02-171A873EA6CA}"/>
              </a:ext>
            </a:extLst>
          </p:cNvPr>
          <p:cNvSpPr>
            <a:spLocks noGrp="1"/>
          </p:cNvSpPr>
          <p:nvPr>
            <p:ph type="body" sz="quarter" idx="19"/>
          </p:nvPr>
        </p:nvSpPr>
        <p:spPr/>
        <p:txBody>
          <a:bodyPr/>
          <a:lstStyle/>
          <a:p>
            <a:endParaRPr lang="en-US"/>
          </a:p>
        </p:txBody>
      </p:sp>
      <p:sp>
        <p:nvSpPr>
          <p:cNvPr id="4" name="Text Placeholder 3">
            <a:extLst>
              <a:ext uri="{FF2B5EF4-FFF2-40B4-BE49-F238E27FC236}">
                <a16:creationId xmlns:a16="http://schemas.microsoft.com/office/drawing/2014/main" id="{520B4E70-6370-23FE-635B-081E19D2FED4}"/>
              </a:ext>
            </a:extLst>
          </p:cNvPr>
          <p:cNvSpPr>
            <a:spLocks noGrp="1"/>
          </p:cNvSpPr>
          <p:nvPr>
            <p:ph type="body" sz="quarter" idx="14"/>
          </p:nvPr>
        </p:nvSpPr>
        <p:spPr/>
        <p:txBody>
          <a:bodyPr/>
          <a:lstStyle/>
          <a:p>
            <a:endParaRPr lang="en-US"/>
          </a:p>
        </p:txBody>
      </p:sp>
      <p:sp>
        <p:nvSpPr>
          <p:cNvPr id="6" name="Text Placeholder 5">
            <a:extLst>
              <a:ext uri="{FF2B5EF4-FFF2-40B4-BE49-F238E27FC236}">
                <a16:creationId xmlns:a16="http://schemas.microsoft.com/office/drawing/2014/main" id="{1661BE79-EA27-BB78-E892-B135A519917D}"/>
              </a:ext>
            </a:extLst>
          </p:cNvPr>
          <p:cNvSpPr>
            <a:spLocks noGrp="1"/>
          </p:cNvSpPr>
          <p:nvPr>
            <p:ph type="body" sz="quarter" idx="12"/>
          </p:nvPr>
        </p:nvSpPr>
        <p:spPr/>
        <p:txBody>
          <a:bodyPr/>
          <a:lstStyle/>
          <a:p>
            <a:endParaRPr lang="en-US"/>
          </a:p>
        </p:txBody>
      </p:sp>
      <p:sp>
        <p:nvSpPr>
          <p:cNvPr id="8" name="Text Placeholder 7">
            <a:extLst>
              <a:ext uri="{FF2B5EF4-FFF2-40B4-BE49-F238E27FC236}">
                <a16:creationId xmlns:a16="http://schemas.microsoft.com/office/drawing/2014/main" id="{9D912B8B-F9D5-D0B0-EE38-C24A2AEFA505}"/>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123359955"/>
      </p:ext>
    </p:extLst>
  </p:cSld>
  <p:clrMapOvr>
    <a:masterClrMapping/>
  </p:clrMapOvr>
</p:sld>
</file>

<file path=ppt/theme/theme1.xml><?xml version="1.0" encoding="utf-8"?>
<a:theme xmlns:a="http://schemas.openxmlformats.org/drawingml/2006/main" name="Cover page v1">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Title">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ection Title">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1">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Questions &amp; Answers">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Partners">
  <a:themeElements>
    <a:clrScheme name="Joulia pp">
      <a:dk1>
        <a:srgbClr val="1D1D1D"/>
      </a:dk1>
      <a:lt1>
        <a:srgbClr val="FFFFFF"/>
      </a:lt1>
      <a:dk2>
        <a:srgbClr val="628731"/>
      </a:dk2>
      <a:lt2>
        <a:srgbClr val="DCEEC5"/>
      </a:lt2>
      <a:accent1>
        <a:srgbClr val="BA4A52"/>
      </a:accent1>
      <a:accent2>
        <a:srgbClr val="8CC740"/>
      </a:accent2>
      <a:accent3>
        <a:srgbClr val="FFDF00"/>
      </a:accent3>
      <a:accent4>
        <a:srgbClr val="ECECEC"/>
      </a:accent4>
      <a:accent5>
        <a:srgbClr val="DCEEC5"/>
      </a:accent5>
      <a:accent6>
        <a:srgbClr val="EAC8CB"/>
      </a:accent6>
      <a:hlink>
        <a:srgbClr val="628731"/>
      </a:hlink>
      <a:folHlink>
        <a:srgbClr val="628731"/>
      </a:folHlink>
    </a:clrScheme>
    <a:fontScheme name="Aptos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67715EFE06A04FA16732AF9A560715" ma:contentTypeVersion="12" ma:contentTypeDescription="Create a new document." ma:contentTypeScope="" ma:versionID="a49587b79a6e3bf8d2e66fded8aac8d0">
  <xsd:schema xmlns:xsd="http://www.w3.org/2001/XMLSchema" xmlns:xs="http://www.w3.org/2001/XMLSchema" xmlns:p="http://schemas.microsoft.com/office/2006/metadata/properties" xmlns:ns2="596c10a9-43e7-4535-b645-3fd701f80c6d" xmlns:ns3="c75f2f09-d35d-4d23-a84c-255aefedb25c" targetNamespace="http://schemas.microsoft.com/office/2006/metadata/properties" ma:root="true" ma:fieldsID="62e0a09d7e8abb33fe690f98c4e010ae" ns2:_="" ns3:_="">
    <xsd:import namespace="596c10a9-43e7-4535-b645-3fd701f80c6d"/>
    <xsd:import namespace="c75f2f09-d35d-4d23-a84c-255aefedb25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6c10a9-43e7-4535-b645-3fd701f80c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aa33683-32d4-4958-932e-29f6d35ea99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5f2f09-d35d-4d23-a84c-255aefedb25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77318d5-6727-48ca-a7b9-99239b051687}" ma:internalName="TaxCatchAll" ma:showField="CatchAllData" ma:web="c75f2f09-d35d-4d23-a84c-255aefedb2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75f2f09-d35d-4d23-a84c-255aefedb25c" xsi:nil="true"/>
    <lcf76f155ced4ddcb4097134ff3c332f xmlns="596c10a9-43e7-4535-b645-3fd701f80c6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E65BBB-15ED-4867-9B59-7FC5F7AF12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6c10a9-43e7-4535-b645-3fd701f80c6d"/>
    <ds:schemaRef ds:uri="c75f2f09-d35d-4d23-a84c-255aefedb2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298454-9EE9-41AA-B76C-0670F885E0AF}">
  <ds:schemaRefs>
    <ds:schemaRef ds:uri="http://schemas.microsoft.com/sharepoint/v3/contenttype/forms"/>
  </ds:schemaRefs>
</ds:datastoreItem>
</file>

<file path=customXml/itemProps3.xml><?xml version="1.0" encoding="utf-8"?>
<ds:datastoreItem xmlns:ds="http://schemas.openxmlformats.org/officeDocument/2006/customXml" ds:itemID="{A109567D-C688-432A-87E9-E78E6EB8EE8F}">
  <ds:schemaRefs>
    <ds:schemaRef ds:uri="http://schemas.microsoft.com/office/2006/metadata/properties"/>
    <ds:schemaRef ds:uri="http://schemas.microsoft.com/office/infopath/2007/PartnerControls"/>
    <ds:schemaRef ds:uri="c75f2f09-d35d-4d23-a84c-255aefedb25c"/>
    <ds:schemaRef ds:uri="596c10a9-43e7-4535-b645-3fd701f80c6d"/>
  </ds:schemaRefs>
</ds:datastoreItem>
</file>

<file path=docProps/app.xml><?xml version="1.0" encoding="utf-8"?>
<Properties xmlns="http://schemas.openxmlformats.org/officeDocument/2006/extended-properties" xmlns:vt="http://schemas.openxmlformats.org/officeDocument/2006/docPropsVTypes">
  <Template/>
  <TotalTime>10</TotalTime>
  <Words>668</Words>
  <Application>Microsoft Office PowerPoint</Application>
  <PresentationFormat>Custom</PresentationFormat>
  <Paragraphs>55</Paragraphs>
  <Slides>10</Slides>
  <Notes>0</Notes>
  <HiddenSlides>0</HiddenSlides>
  <MMClips>0</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10</vt:i4>
      </vt:variant>
    </vt:vector>
  </HeadingPairs>
  <TitlesOfParts>
    <vt:vector size="33" baseType="lpstr">
      <vt:lpstr>Aptos</vt:lpstr>
      <vt:lpstr>Aptos Light</vt:lpstr>
      <vt:lpstr>Aptos SemiBold</vt:lpstr>
      <vt:lpstr>Arial</vt:lpstr>
      <vt:lpstr>Calibri</vt:lpstr>
      <vt:lpstr>Calibri Light</vt:lpstr>
      <vt:lpstr>CfOfficeBold</vt:lpstr>
      <vt:lpstr>CfOfficeGrBold</vt:lpstr>
      <vt:lpstr>Montserrat</vt:lpstr>
      <vt:lpstr>Rubik</vt:lpstr>
      <vt:lpstr>Rubik-Bold</vt:lpstr>
      <vt:lpstr>Rubik-Light</vt:lpstr>
      <vt:lpstr>Rubik-Regular</vt:lpstr>
      <vt:lpstr>Segoe UI</vt:lpstr>
      <vt:lpstr>Source Sans Pro</vt:lpstr>
      <vt:lpstr>Times New Roman</vt:lpstr>
      <vt:lpstr>Wingdings</vt:lpstr>
      <vt:lpstr>Cover page v1</vt:lpstr>
      <vt:lpstr>Section Title</vt:lpstr>
      <vt:lpstr>1_Section Title</vt:lpstr>
      <vt:lpstr>M1</vt:lpstr>
      <vt:lpstr>Questions &amp; Answers</vt:lpstr>
      <vt:lpstr>Partners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www.cubicproject.eu</dc:title>
  <dc:creator>Zozis Gat</dc:creator>
  <cp:lastModifiedBy>Maria Kontogianni</cp:lastModifiedBy>
  <cp:revision>236</cp:revision>
  <dcterms:created xsi:type="dcterms:W3CDTF">2023-09-23T08:16:24Z</dcterms:created>
  <dcterms:modified xsi:type="dcterms:W3CDTF">2025-03-31T10:11:29Z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2023-09-22T00:00:00Z</vt:filetime>
  </property>
  <property fmtid="{D5CDD505-2E9C-101B-9397-08002B2CF9AE}" pid="3" name="Creator">
    <vt:lpwstr>Adobe InDesign 15.1 (Windows)</vt:lpwstr>
  </property>
  <property fmtid="{D5CDD505-2E9C-101B-9397-08002B2CF9AE}" pid="4" name="LastSaved">
    <vt:filetime>2023-09-23T00:00:00Z</vt:filetime>
  </property>
  <property fmtid="{D5CDD505-2E9C-101B-9397-08002B2CF9AE}" pid="5" name="Producer">
    <vt:lpwstr>Adobe PDF Library 15.0</vt:lpwstr>
  </property>
  <property fmtid="{D5CDD505-2E9C-101B-9397-08002B2CF9AE}" pid="6" name="Event, Location">
    <vt:lpwstr>Event</vt:lpwstr>
  </property>
  <property fmtid="{D5CDD505-2E9C-101B-9397-08002B2CF9AE}" pid="7" name="ContentTypeId">
    <vt:lpwstr>0x010100BE67715EFE06A04FA16732AF9A560715</vt:lpwstr>
  </property>
</Properties>
</file>